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257" r:id="rId4"/>
    <p:sldId id="333" r:id="rId5"/>
    <p:sldId id="268" r:id="rId6"/>
    <p:sldId id="269" r:id="rId7"/>
    <p:sldId id="270" r:id="rId8"/>
    <p:sldId id="271" r:id="rId9"/>
    <p:sldId id="272" r:id="rId10"/>
    <p:sldId id="327" r:id="rId11"/>
    <p:sldId id="334" r:id="rId12"/>
    <p:sldId id="294" r:id="rId13"/>
    <p:sldId id="298" r:id="rId14"/>
    <p:sldId id="295" r:id="rId15"/>
    <p:sldId id="328" r:id="rId16"/>
    <p:sldId id="329" r:id="rId17"/>
    <p:sldId id="330" r:id="rId18"/>
    <p:sldId id="331" r:id="rId19"/>
    <p:sldId id="332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11" r:id="rId29"/>
    <p:sldId id="309" r:id="rId30"/>
    <p:sldId id="326" r:id="rId31"/>
    <p:sldId id="313" r:id="rId32"/>
    <p:sldId id="314" r:id="rId33"/>
    <p:sldId id="315" r:id="rId34"/>
    <p:sldId id="316" r:id="rId35"/>
    <p:sldId id="317" r:id="rId36"/>
    <p:sldId id="318" r:id="rId37"/>
    <p:sldId id="320" r:id="rId38"/>
    <p:sldId id="321" r:id="rId39"/>
    <p:sldId id="325" r:id="rId40"/>
    <p:sldId id="273" r:id="rId41"/>
    <p:sldId id="265" r:id="rId42"/>
  </p:sldIdLst>
  <p:sldSz cx="12192000" cy="6858000"/>
  <p:notesSz cx="6858000" cy="9144000"/>
  <p:embeddedFontLst>
    <p:embeddedFont>
      <p:font typeface="HY엽서L" pitchFamily="18" charset="-127"/>
      <p:regular r:id="rId44"/>
    </p:embeddedFont>
    <p:embeddedFont>
      <p:font typeface="맑은 고딕" pitchFamily="50" charset="-127"/>
      <p:regular r:id="rId45"/>
      <p:bold r:id="rId46"/>
    </p:embeddedFont>
    <p:embeddedFont>
      <p:font typeface="HY엽서M" pitchFamily="18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22" d="100"/>
          <a:sy n="122" d="100"/>
        </p:scale>
        <p:origin x="-150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7784F-9ED5-4DB1-B9B1-83B151DE34DC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1E64B-DCF5-4DF4-8F64-DB61E1013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8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43DD76-2195-4FEF-B516-F2898AF9D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05C371A-F0ED-4003-B5D4-1589787CD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EA422A-6667-4CDB-9049-83C688A9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06A4DA-0A47-4520-88EE-F1D8BFEA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4CB4C0-5A4D-4495-AC0C-9108F5BF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8D1D83-88B9-42B3-8808-83FF9B0D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B0A9BE-507E-4616-A84D-D1F102B1B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525A9A-C28A-4CC3-AC6F-AC52FFD0A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85CD5C-2CC6-4C3C-843D-611761C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8C811D-9318-42E8-B4D9-C5CBCE54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9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1397025-68D9-4347-B35F-AA0A7834B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0EA8913-9510-4B31-8F5E-863EF81F2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C93BDA-0DD0-4D2C-8930-31262135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0EE2FF-4EA0-48A3-A9A1-F442D704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42886D-ABE0-4718-9DC3-61A9666F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8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DBC056-0B5A-4847-A7BC-C885E523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EA928A0-1627-4C61-B0A8-1842952E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099AB80-F495-45D2-8739-4F09565C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90EDFD-11F7-4B74-8AE3-3EC13DCF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0839EA-46F4-489C-B46B-E273417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3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1B59D5-718D-4B6B-B5ED-C3BF7282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4929AF-AF4F-425E-B57B-DBF7827A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B42FCA-37CE-4322-8A95-ECD45B3F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24F67D-6D08-4B5A-A3C6-8CF374E6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5459A91-3EDA-4D6E-90C4-B8B1B086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5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165986-A28F-4C66-80A1-9F241AFB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C0C238D-5706-4B15-902F-28CCD89E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B9EEE9F-B47B-4E50-B1D5-70200B48D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459B5DA-1CB5-437B-BE7A-2F69415D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D895DA-07B2-499A-A258-9E639B2B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2EB320A-DDF8-48DE-8164-EAB64EFC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FC7FD5-6AFA-4D67-B9B1-0C235B04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F2F3888-3CB7-4706-8E71-E40E38E1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0063B1A-F033-43DD-A6D9-0FC3600EC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EE23BB0-0B9A-42C0-A1D9-E0084D2AE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82CBAD-73E5-467C-A800-8D4EA5034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902AC5D-405E-4BCA-A3A6-2FE922B8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B730178-0CEB-4872-B20D-5DA7D306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0231B0A-E8E3-4842-8999-16A9D960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1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EE5429-0A1D-46FF-B630-F9351F57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9FE4790-195C-42BE-91C2-2E2BAF16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EE75788-07B1-4F3C-A7F8-988E7C14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C179848-C2DB-4E0D-8CB7-07529864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6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208FB0B-A238-430F-BD1B-3FEE40DF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9C5DC1B-382F-4D32-961D-CF79D11F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D6AC3E0-36A9-4855-BA07-7D2C7DB1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3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F2F735-0F3B-4003-A1A4-DF51BE4F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99E7F6-DAE4-4735-BC66-3E84FB1E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42EF91-08F3-4C39-9595-8CCA98EEF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9B3520D-531D-4E7D-994B-7133F8F7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CC6442-D9A0-407F-A5F2-3F5AC88C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48DC52C-6BD0-4E03-83B0-ACF938EB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6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EAA628-0FE9-4136-ACAF-90DBA3E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5B5D1F3-AED8-423E-BDFF-7771476D6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3C3260F-4940-4995-BDED-0AB6B11E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CD62F2A-785E-4F82-8F6A-4D6EF519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F92F022-9E7D-455C-872B-27DA11A2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824396-1312-4F97-BAA8-423232B2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2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FC7BB8E-9FBD-4880-9BA3-14100FC6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D7A7CD4-5ABD-4E40-9D3A-90F342407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0A4A9E-A4B0-42BA-A931-6CA13165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77194A-C9D7-42DF-9FC7-25EC12B0A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0F4AF8F-C8F7-431A-B91A-1F791CDB5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57.png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FEAF979-C366-4EFA-8AA7-4A08FF988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08"/>
            <a:ext cx="12192000" cy="693078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0621EE-BE1F-4DD8-A69B-279B69740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Development environment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olidFill>
                  <a:schemeClr val="bg1"/>
                </a:solidFill>
              </a:rPr>
              <a:t>IntelliJ, GitHub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87640F-B605-46A8-97F8-F8B425056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295" l="4167" r="93889">
                        <a14:foregroundMark x1="4444" y1="26371" x2="13889" y2="30809"/>
                        <a14:foregroundMark x1="4167" y1="39948" x2="9722" y2="40731"/>
                        <a14:foregroundMark x1="4167" y1="56919" x2="11111" y2="53786"/>
                        <a14:foregroundMark x1="79722" y1="30809" x2="91389" y2="26632"/>
                        <a14:foregroundMark x1="83056" y1="38642" x2="89722" y2="39164"/>
                        <a14:foregroundMark x1="82222" y1="48303" x2="93889" y2="52480"/>
                        <a14:foregroundMark x1="11389" y1="11488" x2="11389" y2="11488"/>
                        <a14:foregroundMark x1="13333" y1="12010" x2="13333" y2="12010"/>
                        <a14:foregroundMark x1="15833" y1="12533" x2="15833" y2="12533"/>
                        <a14:foregroundMark x1="18889" y1="12794" x2="18889" y2="12794"/>
                        <a14:foregroundMark x1="24444" y1="13055" x2="24444" y2="13055"/>
                        <a14:foregroundMark x1="45000" y1="15927" x2="45000" y2="15927"/>
                        <a14:foregroundMark x1="75278" y1="12272" x2="75278" y2="12272"/>
                        <a14:foregroundMark x1="81667" y1="14099" x2="81667" y2="14099"/>
                        <a14:foregroundMark x1="75833" y1="24804" x2="75833" y2="24804"/>
                        <a14:backgroundMark x1="30278" y1="8355" x2="43889" y2="4439"/>
                        <a14:backgroundMark x1="43889" y1="4439" x2="57778" y2="6266"/>
                        <a14:backgroundMark x1="57778" y1="6266" x2="57778" y2="6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0464">
            <a:off x="8116914" y="2733403"/>
            <a:ext cx="5102171" cy="5428143"/>
          </a:xfrm>
          <a:prstGeom prst="rect">
            <a:avLst/>
          </a:prstGeom>
          <a:noFill/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5192696" y="2694987"/>
            <a:ext cx="47995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엽서M" pitchFamily="18" charset="-127"/>
                <a:ea typeface="HY엽서M" pitchFamily="18" charset="-127"/>
              </a:rPr>
              <a:t>키우기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3594462" y="2936040"/>
            <a:ext cx="1611086" cy="97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파</a:t>
            </a:r>
            <a:endParaRPr lang="ko-KR" altLang="en-US" dirty="0">
              <a:solidFill>
                <a:schemeClr val="bg1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4518659" y="2760303"/>
            <a:ext cx="13737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00B0F0"/>
                </a:solidFill>
                <a:latin typeface="HY엽서M" pitchFamily="18" charset="-127"/>
                <a:ea typeface="HY엽서M" pitchFamily="18" charset="-127"/>
              </a:rPr>
              <a:t>댕</a:t>
            </a:r>
            <a:endParaRPr lang="ko-KR" altLang="en-US" dirty="0">
              <a:solidFill>
                <a:srgbClr val="00B0F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5521232" y="3047897"/>
            <a:ext cx="1099457" cy="8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7030A0"/>
                </a:solidFill>
                <a:latin typeface="HY엽서M" pitchFamily="18" charset="-127"/>
                <a:ea typeface="HY엽서M" pitchFamily="18" charset="-127"/>
              </a:rPr>
              <a:t>이</a:t>
            </a:r>
            <a:endParaRPr lang="ko-KR" altLang="en-US" dirty="0">
              <a:solidFill>
                <a:schemeClr val="bg1"/>
              </a:solidFill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1" b="89840" l="9836" r="89836">
                        <a14:foregroundMark x1="39016" y1="6684" x2="35082" y2="12567"/>
                        <a14:foregroundMark x1="49180" y1="6684" x2="46230" y2="10963"/>
                        <a14:foregroundMark x1="60984" y1="9091" x2="70492" y2="7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" y="523516"/>
            <a:ext cx="29051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58C6EE2-C041-416D-BDB4-2A1DB032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5" y="684821"/>
            <a:ext cx="6488277" cy="5808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C925C5-C5FA-44F3-89BC-3FA266E9B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2244" l="9856" r="89904">
                        <a14:foregroundMark x1="38221" y1="37950" x2="47837" y2="57064"/>
                        <a14:foregroundMark x1="47837" y1="57064" x2="63462" y2="59003"/>
                        <a14:foregroundMark x1="63462" y1="59003" x2="68510" y2="41274"/>
                        <a14:foregroundMark x1="68510" y1="41274" x2="56971" y2="33241"/>
                        <a14:foregroundMark x1="56971" y1="33241" x2="49279" y2="44321"/>
                        <a14:foregroundMark x1="49279" y1="44321" x2="60577" y2="50139"/>
                        <a14:foregroundMark x1="60577" y1="50139" x2="57692" y2="46814"/>
                        <a14:foregroundMark x1="35337" y1="43213" x2="51442" y2="43490"/>
                        <a14:foregroundMark x1="51442" y1="43490" x2="65144" y2="39612"/>
                        <a14:foregroundMark x1="65144" y1="39612" x2="69471" y2="33241"/>
                        <a14:foregroundMark x1="45913" y1="91690" x2="62500" y2="92244"/>
                        <a14:foregroundMark x1="62500" y1="92244" x2="81971" y2="91690"/>
                        <a14:foregroundMark x1="13462" y1="16066" x2="12740" y2="37119"/>
                        <a14:foregroundMark x1="12740" y1="45983" x2="12740" y2="45983"/>
                        <a14:foregroundMark x1="88462" y1="65928" x2="88462" y2="7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090" flipH="1">
            <a:off x="-745203" y="3744464"/>
            <a:ext cx="3962400" cy="3438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6BA1BDD-7811-43B7-81C0-32175958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2244" l="9856" r="89904">
                        <a14:foregroundMark x1="38221" y1="37950" x2="47837" y2="57064"/>
                        <a14:foregroundMark x1="47837" y1="57064" x2="63462" y2="59003"/>
                        <a14:foregroundMark x1="63462" y1="59003" x2="68510" y2="41274"/>
                        <a14:foregroundMark x1="68510" y1="41274" x2="56971" y2="33241"/>
                        <a14:foregroundMark x1="56971" y1="33241" x2="49279" y2="44321"/>
                        <a14:foregroundMark x1="49279" y1="44321" x2="60577" y2="50139"/>
                        <a14:foregroundMark x1="60577" y1="50139" x2="57692" y2="46814"/>
                        <a14:foregroundMark x1="35337" y1="43213" x2="51442" y2="43490"/>
                        <a14:foregroundMark x1="51442" y1="43490" x2="65144" y2="39612"/>
                        <a14:foregroundMark x1="65144" y1="39612" x2="69471" y2="33241"/>
                        <a14:foregroundMark x1="45913" y1="91690" x2="62500" y2="92244"/>
                        <a14:foregroundMark x1="62500" y1="92244" x2="81971" y2="91690"/>
                        <a14:foregroundMark x1="13462" y1="16066" x2="12740" y2="37119"/>
                        <a14:foregroundMark x1="12740" y1="45983" x2="12740" y2="45983"/>
                        <a14:foregroundMark x1="88462" y1="65928" x2="88462" y2="7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910">
            <a:off x="8959516" y="3904311"/>
            <a:ext cx="39624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INFO			***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57" y="1676401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으로 문자열변수 지정</a:t>
            </a:r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로 변수들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</a:t>
            </a:r>
            <a:r>
              <a:rPr lang="en-US" altLang="ko-KR" dirty="0"/>
              <a:t>, </a:t>
            </a:r>
            <a:r>
              <a:rPr lang="ko-KR" altLang="en-US" dirty="0"/>
              <a:t>경험치 증가 시스템 제작</a:t>
            </a:r>
            <a:endParaRPr lang="en-US" altLang="ko-KR" dirty="0"/>
          </a:p>
          <a:p>
            <a:r>
              <a:rPr lang="ko-KR" altLang="en-US" dirty="0"/>
              <a:t>이름변경 시스템 제작</a:t>
            </a:r>
            <a:endParaRPr lang="en-US" altLang="ko-KR" dirty="0"/>
          </a:p>
          <a:p>
            <a:r>
              <a:rPr lang="ko-KR" altLang="en-US" dirty="0"/>
              <a:t>캐쉬 충전시스템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전용코드 시스템 개발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BE5CA2C7-7792-420B-A749-8CA4F8159889}"/>
              </a:ext>
            </a:extLst>
          </p:cNvPr>
          <p:cNvSpPr txBox="1">
            <a:spLocks/>
          </p:cNvSpPr>
          <p:nvPr/>
        </p:nvSpPr>
        <p:spPr>
          <a:xfrm>
            <a:off x="5945982" y="1676401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사용된 메소드</a:t>
            </a:r>
            <a:endParaRPr lang="en-US" altLang="ko-KR" dirty="0"/>
          </a:p>
          <a:p>
            <a:pPr lvl="1"/>
            <a:r>
              <a:rPr lang="en-US" altLang="ko-KR" dirty="0" err="1"/>
              <a:t>Cash_add</a:t>
            </a:r>
            <a:endParaRPr lang="en-US" altLang="ko-KR" dirty="0"/>
          </a:p>
          <a:p>
            <a:pPr lvl="1"/>
            <a:r>
              <a:rPr lang="en-US" altLang="ko-KR" dirty="0" err="1"/>
              <a:t>Name_change</a:t>
            </a:r>
            <a:endParaRPr lang="en-US" altLang="ko-KR" dirty="0"/>
          </a:p>
          <a:p>
            <a:pPr lvl="1"/>
            <a:r>
              <a:rPr lang="en-US" altLang="ko-KR" dirty="0" err="1"/>
              <a:t>exp_up</a:t>
            </a:r>
            <a:endParaRPr lang="en-US" altLang="ko-KR" dirty="0"/>
          </a:p>
          <a:p>
            <a:pPr lvl="1"/>
            <a:r>
              <a:rPr lang="en-US" altLang="ko-KR" dirty="0" err="1"/>
              <a:t>Money_UP</a:t>
            </a:r>
            <a:endParaRPr lang="en-US" altLang="ko-KR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3023B25A-3110-4655-BCB9-F748E7F5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891" y1="37539" x2="49185" y2="49527"/>
                        <a14:foregroundMark x1="49185" y1="49527" x2="59511" y2="38170"/>
                        <a14:foregroundMark x1="59511" y1="38170" x2="48913" y2="48265"/>
                        <a14:foregroundMark x1="48913" y1="48265" x2="50000" y2="62776"/>
                        <a14:foregroundMark x1="32065" y1="42587" x2="47826" y2="45741"/>
                        <a14:foregroundMark x1="47826" y1="45741" x2="62772" y2="42271"/>
                        <a14:foregroundMark x1="62772" y1="42271" x2="55978" y2="37539"/>
                        <a14:foregroundMark x1="51359" y1="40063" x2="52174" y2="42587"/>
                        <a14:foregroundMark x1="41848" y1="9779" x2="52174" y2="13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32" y="3001964"/>
            <a:ext cx="5051686" cy="43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8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EA43C8-8F42-468D-811E-B298F6939C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736" y="1506321"/>
            <a:ext cx="7194330" cy="4467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EBBF5A-FD38-452F-9938-E95CC7405D58}"/>
              </a:ext>
            </a:extLst>
          </p:cNvPr>
          <p:cNvSpPr txBox="1"/>
          <p:nvPr/>
        </p:nvSpPr>
        <p:spPr>
          <a:xfrm>
            <a:off x="347663" y="1356899"/>
            <a:ext cx="42576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String </a:t>
            </a:r>
            <a:r>
              <a:rPr lang="ko-KR" altLang="en-US" sz="2100" dirty="0"/>
              <a:t>으로 초기이름</a:t>
            </a:r>
            <a:r>
              <a:rPr lang="en-US" altLang="ko-KR" sz="2100" dirty="0"/>
              <a:t>:</a:t>
            </a:r>
            <a:r>
              <a:rPr lang="ko-KR" altLang="en-US" sz="2100" dirty="0" err="1"/>
              <a:t>파댕이</a:t>
            </a:r>
            <a:r>
              <a:rPr lang="ko-KR" altLang="en-US" sz="2100" dirty="0"/>
              <a:t> 지정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en-US" altLang="ko-KR" sz="2100" dirty="0"/>
              <a:t>Int</a:t>
            </a:r>
            <a:r>
              <a:rPr lang="ko-KR" altLang="en-US" sz="2100" dirty="0"/>
              <a:t>로 쿠폰과 레벨</a:t>
            </a:r>
            <a:r>
              <a:rPr lang="en-US" altLang="ko-KR" sz="2100" dirty="0"/>
              <a:t>, </a:t>
            </a:r>
            <a:r>
              <a:rPr lang="ko-KR" altLang="en-US" sz="2100" dirty="0"/>
              <a:t>경험치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필요항경험치</a:t>
            </a:r>
            <a:r>
              <a:rPr lang="en-US" altLang="ko-KR" sz="2100" dirty="0"/>
              <a:t>,</a:t>
            </a:r>
            <a:r>
              <a:rPr lang="ko-KR" altLang="en-US" sz="2100" dirty="0"/>
              <a:t> 증가 </a:t>
            </a:r>
            <a:r>
              <a:rPr lang="ko-KR" altLang="en-US" sz="2100" dirty="0" err="1"/>
              <a:t>셩험치</a:t>
            </a:r>
            <a:r>
              <a:rPr lang="en-US" altLang="ko-KR" sz="2100" dirty="0"/>
              <a:t>, </a:t>
            </a:r>
            <a:r>
              <a:rPr lang="ko-KR" altLang="en-US" sz="2100" dirty="0"/>
              <a:t>돈</a:t>
            </a:r>
            <a:r>
              <a:rPr lang="en-US" altLang="ko-KR" sz="2100" dirty="0"/>
              <a:t>, </a:t>
            </a:r>
            <a:r>
              <a:rPr lang="ko-KR" altLang="en-US" sz="2100" dirty="0"/>
              <a:t>캐쉬</a:t>
            </a:r>
            <a:r>
              <a:rPr lang="en-US" altLang="ko-KR" sz="2100" dirty="0"/>
              <a:t>, </a:t>
            </a:r>
            <a:r>
              <a:rPr lang="ko-KR" altLang="en-US" sz="2100" dirty="0"/>
              <a:t>스킨 등 정의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en-US" altLang="ko-KR" sz="2100" dirty="0"/>
              <a:t>Input</a:t>
            </a:r>
            <a:r>
              <a:rPr lang="ko-KR" altLang="en-US" sz="2100" dirty="0"/>
              <a:t> 변수 </a:t>
            </a:r>
            <a:r>
              <a:rPr lang="en-US" altLang="ko-KR" sz="2100" dirty="0"/>
              <a:t>2</a:t>
            </a:r>
            <a:r>
              <a:rPr lang="ko-KR" altLang="en-US" sz="2100" dirty="0"/>
              <a:t>개 지정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돈을 올리는 메소드 설정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깜짝 보상 시스템 구현</a:t>
            </a:r>
            <a:r>
              <a:rPr lang="en-US" altLang="ko-KR" sz="2100" dirty="0"/>
              <a:t>(PD)</a:t>
            </a:r>
          </a:p>
          <a:p>
            <a:endParaRPr lang="en-US" altLang="ko-KR" sz="21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클릭에 지정된 값 만큼 돈이 추가됨</a:t>
            </a:r>
            <a:endParaRPr lang="en-US" altLang="ko-KR" sz="21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DAA1CD66-1A49-42D0-AE98-7576059A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0B902D-AC86-41F5-94FA-07A2DE4BC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5735"/>
          <a:stretch/>
        </p:blipFill>
        <p:spPr>
          <a:xfrm>
            <a:off x="4076700" y="1405707"/>
            <a:ext cx="7924800" cy="4963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D27F75-5160-41D7-983C-489796BCD004}"/>
              </a:ext>
            </a:extLst>
          </p:cNvPr>
          <p:cNvSpPr txBox="1"/>
          <p:nvPr/>
        </p:nvSpPr>
        <p:spPr>
          <a:xfrm>
            <a:off x="190500" y="1690688"/>
            <a:ext cx="3695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경험치를 올리는 메소드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메소드 내에 </a:t>
            </a:r>
            <a:r>
              <a:rPr lang="en-US" altLang="ko-KR" dirty="0"/>
              <a:t>if</a:t>
            </a:r>
            <a:r>
              <a:rPr lang="ko-KR" altLang="en-US" dirty="0"/>
              <a:t>로 조건 지정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깜짝 보상 시스템 구현</a:t>
            </a:r>
            <a:r>
              <a:rPr lang="en-US" altLang="ko-KR" dirty="0"/>
              <a:t>(CASH)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클릭당 지정된 경험치를 줌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레벨을 </a:t>
            </a:r>
            <a:r>
              <a:rPr lang="en-US" altLang="ko-KR" dirty="0"/>
              <a:t>1</a:t>
            </a:r>
            <a:r>
              <a:rPr lang="ko-KR" altLang="en-US" dirty="0"/>
              <a:t>을 올리면</a:t>
            </a:r>
            <a:r>
              <a:rPr lang="en-US" altLang="ko-KR" dirty="0"/>
              <a:t> exp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 err="1"/>
              <a:t>이됨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Level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/>
              <a:t>의 배수면 경험치가 </a:t>
            </a:r>
            <a:r>
              <a:rPr lang="en-US" altLang="ko-KR" dirty="0"/>
              <a:t>50</a:t>
            </a:r>
            <a:r>
              <a:rPr lang="ko-KR" altLang="en-US" dirty="0"/>
              <a:t>씩 증가됨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Level</a:t>
            </a:r>
            <a:r>
              <a:rPr lang="ko-KR" altLang="en-US" dirty="0"/>
              <a:t>이 </a:t>
            </a:r>
            <a:r>
              <a:rPr lang="en-US" altLang="ko-KR" dirty="0"/>
              <a:t>99</a:t>
            </a:r>
            <a:r>
              <a:rPr lang="ko-KR" altLang="en-US" dirty="0"/>
              <a:t>면 경험치와 필요 </a:t>
            </a:r>
            <a:r>
              <a:rPr lang="ko-KR" altLang="en-US" dirty="0" err="1"/>
              <a:t>경험치값을</a:t>
            </a:r>
            <a:r>
              <a:rPr lang="ko-KR" altLang="en-US" dirty="0"/>
              <a:t> 초기화함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C2F0CFD0-14D4-4520-B084-6FA94108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1E517DFF-E810-4EAE-AFB9-9C3AC120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456" y="5456993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123ED9-00D2-4C59-9C34-76936636D4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262" y="1533525"/>
            <a:ext cx="1103947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781C44-5861-4DA1-8181-092C8793FC2A}"/>
              </a:ext>
            </a:extLst>
          </p:cNvPr>
          <p:cNvSpPr txBox="1"/>
          <p:nvPr/>
        </p:nvSpPr>
        <p:spPr>
          <a:xfrm>
            <a:off x="2440656" y="4156799"/>
            <a:ext cx="1078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닉네임 변경을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닉네임 변경은 </a:t>
            </a:r>
            <a:r>
              <a:rPr lang="en-US" altLang="ko-KR" dirty="0"/>
              <a:t>2~8</a:t>
            </a:r>
            <a:r>
              <a:rPr lang="ko-KR" altLang="en-US" dirty="0"/>
              <a:t>자 사이의 글자 수만 가능 하게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</a:t>
            </a:r>
            <a:r>
              <a:rPr lang="ko-KR" altLang="en-US" dirty="0"/>
              <a:t>사용으로 </a:t>
            </a:r>
            <a:r>
              <a:rPr lang="en-US" altLang="ko-KR" dirty="0" err="1"/>
              <a:t>warning_message</a:t>
            </a:r>
            <a:r>
              <a:rPr lang="en-US" altLang="ko-KR" dirty="0"/>
              <a:t> </a:t>
            </a:r>
            <a:r>
              <a:rPr lang="ko-KR" altLang="en-US" dirty="0"/>
              <a:t>출력과 함께 닉네임 변경창을 </a:t>
            </a:r>
            <a:r>
              <a:rPr lang="ko-KR" altLang="en-US" dirty="0" err="1"/>
              <a:t>다시연다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로 </a:t>
            </a:r>
            <a:r>
              <a:rPr lang="en-US" altLang="ko-KR" dirty="0"/>
              <a:t>2~8</a:t>
            </a:r>
            <a:r>
              <a:rPr lang="ko-KR" altLang="en-US" dirty="0"/>
              <a:t>자가 </a:t>
            </a:r>
            <a:r>
              <a:rPr lang="ko-KR" altLang="en-US" dirty="0" err="1"/>
              <a:t>맞다면</a:t>
            </a:r>
            <a:r>
              <a:rPr lang="ko-KR" altLang="en-US" dirty="0"/>
              <a:t> 이름을 바꾸고 창을 </a:t>
            </a:r>
            <a:r>
              <a:rPr lang="ko-KR" altLang="en-US" dirty="0" err="1"/>
              <a:t>종료시킴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4783CFB-AF40-413C-845D-CA78637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414" y="519594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8856B41-FCC7-4662-8E4C-80C79893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  CASH			***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07" y="1627188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Jframe</a:t>
            </a:r>
            <a:r>
              <a:rPr lang="ko-KR" altLang="en-US" dirty="0"/>
              <a:t> 기본적인 </a:t>
            </a:r>
            <a:r>
              <a:rPr lang="ko-KR" altLang="en-US" dirty="0" err="1"/>
              <a:t>특제작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Jlbel</a:t>
            </a:r>
            <a:r>
              <a:rPr lang="ko-KR" altLang="en-US" dirty="0"/>
              <a:t>로 제목지정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254B707-9B5F-40E0-8805-BB129E55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1" b="89915" l="9499" r="92919">
                        <a14:foregroundMark x1="39206" y1="32386" x2="39206" y2="32386"/>
                        <a14:foregroundMark x1="37478" y1="27983" x2="35751" y2="29688"/>
                        <a14:foregroundMark x1="38515" y1="29545" x2="36269" y2="31392"/>
                        <a14:foregroundMark x1="29879" y1="31392" x2="29879" y2="31392"/>
                        <a14:foregroundMark x1="29879" y1="33097" x2="29879" y2="33097"/>
                        <a14:foregroundMark x1="32470" y1="33807" x2="32470" y2="33807"/>
                        <a14:foregroundMark x1="34888" y1="33807" x2="34888" y2="33807"/>
                        <a14:foregroundMark x1="37133" y1="31818" x2="39206" y2="29545"/>
                        <a14:foregroundMark x1="40415" y1="27273" x2="40415" y2="26420"/>
                        <a14:foregroundMark x1="37651" y1="25852" x2="34888" y2="25710"/>
                        <a14:foregroundMark x1="31606" y1="26420" x2="29016" y2="32528"/>
                        <a14:foregroundMark x1="49914" y1="39063" x2="49914" y2="39063"/>
                        <a14:foregroundMark x1="92919" y1="35511" x2="92919" y2="35511"/>
                        <a14:foregroundMark x1="91537" y1="35227" x2="91537" y2="35227"/>
                        <a14:foregroundMark x1="90674" y1="36648" x2="91883" y2="34233"/>
                        <a14:foregroundMark x1="82729" y1="35511" x2="81865" y2="35511"/>
                        <a14:foregroundMark x1="36788" y1="27557" x2="36788" y2="27557"/>
                        <a14:foregroundMark x1="38342" y1="26420" x2="38515" y2="31108"/>
                        <a14:foregroundMark x1="37651" y1="26136" x2="29016" y2="28693"/>
                        <a14:foregroundMark x1="29016" y1="28693" x2="30915" y2="35653"/>
                        <a14:foregroundMark x1="30915" y1="35653" x2="40069" y2="33665"/>
                        <a14:foregroundMark x1="40069" y1="33665" x2="40933" y2="30966"/>
                        <a14:foregroundMark x1="49050" y1="38778" x2="49050" y2="38778"/>
                        <a14:foregroundMark x1="9499" y1="23011" x2="9499" y2="23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2952751"/>
            <a:ext cx="3732923" cy="45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34FE9D3-8DFD-4033-88DA-537B7FAE0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46" y="691401"/>
            <a:ext cx="6702840" cy="4923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16C336-E108-498C-B083-DBADE476E13C}"/>
              </a:ext>
            </a:extLst>
          </p:cNvPr>
          <p:cNvSpPr txBox="1"/>
          <p:nvPr/>
        </p:nvSpPr>
        <p:spPr>
          <a:xfrm>
            <a:off x="159915" y="2598753"/>
            <a:ext cx="4750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전반적으로 프레임을 잡아준다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프레임에 제목을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전체적인 글꼴</a:t>
            </a:r>
            <a:r>
              <a:rPr lang="en-US" altLang="ko-KR" dirty="0"/>
              <a:t>(</a:t>
            </a:r>
            <a:r>
              <a:rPr lang="ko-KR" altLang="en-US" dirty="0"/>
              <a:t>굴림</a:t>
            </a:r>
            <a:r>
              <a:rPr lang="en-US" altLang="ko-KR" dirty="0"/>
              <a:t>,13pt)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05418385-A5B3-48BA-B71F-096E4951E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860" y="5113353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F3EEE664-F628-403F-B3A0-8242812F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5" name="그림 4" descr="모니터, 화면이(가) 표시된 사진&#10;&#10;자동 생성된 설명">
            <a:extLst>
              <a:ext uri="{FF2B5EF4-FFF2-40B4-BE49-F238E27FC236}">
                <a16:creationId xmlns:a16="http://schemas.microsoft.com/office/drawing/2014/main" xmlns="" id="{29EE0F97-65C3-43FC-A210-D18C42CC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9" y="4030408"/>
            <a:ext cx="3867690" cy="184810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A1B2B78-B16B-48DB-AAAF-1E5EBABA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67" y="1332854"/>
            <a:ext cx="7701485" cy="4562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AEAC075-5F63-4E8A-B830-5AEBFED9ACAA}"/>
              </a:ext>
            </a:extLst>
          </p:cNvPr>
          <p:cNvSpPr txBox="1"/>
          <p:nvPr/>
        </p:nvSpPr>
        <p:spPr>
          <a:xfrm>
            <a:off x="236517" y="1999083"/>
            <a:ext cx="386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버튼을 생성한다</a:t>
            </a:r>
            <a:r>
              <a:rPr lang="en-US" altLang="ko-KR" dirty="0"/>
              <a:t>.(+</a:t>
            </a:r>
            <a:r>
              <a:rPr lang="ko-KR" altLang="en-US" dirty="0"/>
              <a:t>위치지정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반복문으로 정규표현식을 사용하여 입력 형태를 검사하는 코드 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코드를 검사하는 코드 설정</a:t>
            </a:r>
            <a:endParaRPr lang="en-US" altLang="ko-KR" dirty="0"/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B26D6FEB-BC05-42C0-A152-0379780BD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916" y="4954462"/>
            <a:ext cx="4591050" cy="4343400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E3865D7C-C006-46F3-8E30-A0CE784BB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A540E8-E3BA-4A7B-8FBF-884F84C2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34" y="2710926"/>
            <a:ext cx="5789059" cy="275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859D21-3FAF-47F6-8926-CE77B45E5872}"/>
              </a:ext>
            </a:extLst>
          </p:cNvPr>
          <p:cNvSpPr txBox="1"/>
          <p:nvPr/>
        </p:nvSpPr>
        <p:spPr>
          <a:xfrm>
            <a:off x="539437" y="3732041"/>
            <a:ext cx="381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크기와 프레임을 보이도록 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5657153C-B0D7-4FBC-9DF1-2C38BCA48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518" y="4448175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A4A5213-5DF9-4228-A0EF-4EAA46AB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F6728FD-36DB-45F6-85F7-CEED4BD5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5" y="2055813"/>
            <a:ext cx="2657846" cy="171473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3C8C69C-449E-4439-8C57-7DE5A63E9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16" y="2351128"/>
            <a:ext cx="3115110" cy="112410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219B9AB-8509-4C51-9B3F-289CE0F0D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58" y="2370181"/>
            <a:ext cx="3762900" cy="110505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D27AE0-3007-4DA6-B605-DCF4F7E5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90" y="4042510"/>
            <a:ext cx="3115110" cy="112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C3D23E-9ED4-4842-84A6-AF14BDC91A7D}"/>
              </a:ext>
            </a:extLst>
          </p:cNvPr>
          <p:cNvSpPr txBox="1"/>
          <p:nvPr/>
        </p:nvSpPr>
        <p:spPr>
          <a:xfrm>
            <a:off x="1119598" y="1503919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 실행화면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C7C0C9-DD14-45D0-BBAE-7FFDD9E581A8}"/>
              </a:ext>
            </a:extLst>
          </p:cNvPr>
          <p:cNvSpPr txBox="1"/>
          <p:nvPr/>
        </p:nvSpPr>
        <p:spPr>
          <a:xfrm>
            <a:off x="4464315" y="1507304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사용 실행화면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B78163-2A1D-4395-B608-8822DEAA1A44}"/>
              </a:ext>
            </a:extLst>
          </p:cNvPr>
          <p:cNvSpPr txBox="1"/>
          <p:nvPr/>
        </p:nvSpPr>
        <p:spPr>
          <a:xfrm>
            <a:off x="8238690" y="1503919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발급 실행화면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0F57109-5122-4B6C-BCEC-64E86FA27D05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313B4FC-B496-4E6D-B58E-D333C62C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6188E710-DDAE-41E7-A768-8877896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5F59D738-DFD3-4750-A0D7-3530718F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747C01B4-82B9-4110-A200-9C19ED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DFD44F19-C225-48EF-A864-F2CC6611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CF88FCFB-C47D-4D5A-A0D3-D029F86F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DD9C55C6-8713-47B6-B3CC-041EDBCB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AB1A9DA3-CC15-4E6B-96FE-5375317F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A3C8B098-93AA-4A1A-93A9-E6153DF1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FAF95D6-8F5F-45FF-9010-430C5E06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7DFFA5CB-C775-48E7-9EB9-FD6FE2A6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B62C7745-C024-4E34-8961-AB91A885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5603BB47-E663-474B-895C-C26005CC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E68A593A-3D8C-445E-ABA4-AD7488E2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E703F319-20DB-41E7-BA3F-BAEACA2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FE0378C4-B541-492A-91D4-E0AA015D4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E24C088C-1EEA-4599-AD99-E942C83E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20D5AA47-3F53-4D77-8945-3D9E3A32E5D4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3C47854B-4273-4C8D-A8F9-135E746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39189090-CCCF-48FF-BD02-0DA1C023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13F2C8D9-8656-4262-89DA-11E880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61031BEE-5433-40CC-8E99-C6A39C1A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FCD98D27-F8D1-462A-A35F-C191A8E1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8689D90-1EBE-4377-8189-55C91B8C5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E7B97E16-B1CE-467D-AFD9-3F649FD6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C85C92DC-D644-4CDE-B0C2-7C324C6B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4A3A4852-DC58-4777-85ED-D60E7A2B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10F32F9A-CD4F-43C0-A04B-4B2856BE7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1863990A-8FF8-48AC-A69D-809D5D56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91DFDED5-43D5-4B95-BD4C-0AD9A636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E7A320F1-7D24-4C38-A13B-1AD6589A8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1BB3C5E4-CDE9-4032-8421-99059B0E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F00B5491-2B18-49A8-B687-26A2313C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E01C8651-03D4-4022-BC8F-B9D08A7B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3A33FDF6-4F68-4E9B-9F6A-44E8C0FE2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06090B6-03F2-4321-A084-0CDDF6EF0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28D7C9-5A8D-4573-A390-DBB43D3D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EEA748-2E85-4C4A-9F59-728ECD48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34" y="17589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팀장</a:t>
            </a:r>
            <a:r>
              <a:rPr lang="en-US" altLang="ko-KR" dirty="0"/>
              <a:t>(</a:t>
            </a:r>
            <a:r>
              <a:rPr lang="ko-KR" altLang="en-US" dirty="0" err="1"/>
              <a:t>머장님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					 </a:t>
            </a:r>
            <a:endParaRPr lang="en-US" altLang="ko-KR" sz="3200" dirty="0"/>
          </a:p>
          <a:p>
            <a:r>
              <a:rPr lang="ko-KR" altLang="en-US" sz="3600" dirty="0"/>
              <a:t> 팀원</a:t>
            </a:r>
            <a:endParaRPr lang="en-US" altLang="ko-KR" sz="3600" dirty="0"/>
          </a:p>
          <a:p>
            <a:pPr lvl="1"/>
            <a:r>
              <a:rPr lang="ko-KR" altLang="en-US" sz="3200" dirty="0"/>
              <a:t>정다운</a:t>
            </a:r>
            <a:endParaRPr lang="en-US" altLang="ko-KR" sz="3200" dirty="0"/>
          </a:p>
          <a:p>
            <a:pPr lvl="1"/>
            <a:r>
              <a:rPr lang="ko-KR" altLang="en-US" sz="3200" dirty="0" err="1"/>
              <a:t>장진홍</a:t>
            </a:r>
            <a:endParaRPr lang="en-US" altLang="ko-KR" sz="3200" dirty="0"/>
          </a:p>
          <a:p>
            <a:pPr lvl="1"/>
            <a:r>
              <a:rPr lang="ko-KR" altLang="en-US" sz="3200" dirty="0"/>
              <a:t>김기태</a:t>
            </a:r>
            <a:endParaRPr lang="en-US" altLang="ko-KR" sz="3200" dirty="0"/>
          </a:p>
          <a:p>
            <a:pPr lvl="1"/>
            <a:r>
              <a:rPr lang="ko-KR" altLang="en-US" sz="3200" dirty="0" err="1"/>
              <a:t>성익현</a:t>
            </a:r>
            <a:endParaRPr lang="ko-KR" altLang="en-US" sz="3200" dirty="0"/>
          </a:p>
        </p:txBody>
      </p:sp>
      <p:pic>
        <p:nvPicPr>
          <p:cNvPr id="6" name="그림 5" descr="자연, 불, 벽난로, 건물이(가) 표시된 사진&#10;&#10;자동 생성된 설명">
            <a:extLst>
              <a:ext uri="{FF2B5EF4-FFF2-40B4-BE49-F238E27FC236}">
                <a16:creationId xmlns:a16="http://schemas.microsoft.com/office/drawing/2014/main" xmlns="" id="{40DD3D01-5249-4A6A-AF3C-896EA4AD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4"/>
          <a:stretch/>
        </p:blipFill>
        <p:spPr>
          <a:xfrm flipH="1">
            <a:off x="6986588" y="757961"/>
            <a:ext cx="1928812" cy="2776773"/>
          </a:xfrm>
          <a:prstGeom prst="rect">
            <a:avLst/>
          </a:prstGeom>
        </p:spPr>
      </p:pic>
      <p:pic>
        <p:nvPicPr>
          <p:cNvPr id="7" name="그림 6" descr="자연, 불, 벽난로, 건물이(가) 표시된 사진&#10;&#10;자동 생성된 설명">
            <a:extLst>
              <a:ext uri="{FF2B5EF4-FFF2-40B4-BE49-F238E27FC236}">
                <a16:creationId xmlns:a16="http://schemas.microsoft.com/office/drawing/2014/main" xmlns="" id="{BEEA829C-A7C7-4763-A7AD-FA0546C2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4"/>
          <a:stretch/>
        </p:blipFill>
        <p:spPr>
          <a:xfrm>
            <a:off x="3557588" y="757961"/>
            <a:ext cx="1928812" cy="2776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15B74D-B85E-4E41-998B-E30053F86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3201467" y="3249320"/>
            <a:ext cx="2116931" cy="176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C7A104C-DA5D-4519-93CB-DAB2E29A3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940531" y="3772677"/>
            <a:ext cx="2116931" cy="1762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D6EA1EB-16BB-4348-9F41-4B0A6E57B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782365" y="4321300"/>
            <a:ext cx="2116931" cy="1762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E2A61D5-8EB2-4247-AAC8-A27AB29B8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354202" y="5013699"/>
            <a:ext cx="2116931" cy="1762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9DB681A-03B6-4FB3-AD6F-D91DE267D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7573192" y="3249320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A5915D9-D4C5-4124-B721-8A3E2C95C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7885668" y="3857202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640AFE0-E381-450E-BF07-71346773F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8181599" y="4373980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BA32585-77AD-46EA-BE83-E0DC6F397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8535744" y="4933272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7" name="직사각형 16"/>
          <p:cNvSpPr/>
          <p:nvPr/>
        </p:nvSpPr>
        <p:spPr>
          <a:xfrm>
            <a:off x="5133169" y="1469714"/>
            <a:ext cx="2262159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이용빈</a:t>
            </a:r>
            <a:endParaRPr lang="en-US" altLang="ko-KR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6" name="Picture 2" descr="E:\Team-Project\파댕이\KakaoTalk_20190320_21545122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0" b="98193" l="9924" r="89822">
                        <a14:foregroundMark x1="45038" y1="52410" x2="45293" y2="48494"/>
                        <a14:foregroundMark x1="44020" y1="56928" x2="44020" y2="56928"/>
                        <a14:foregroundMark x1="45293" y1="55422" x2="45802" y2="57530"/>
                        <a14:foregroundMark x1="49364" y1="90663" x2="65903" y2="95783"/>
                        <a14:foregroundMark x1="65903" y1="95783" x2="47328" y2="88855"/>
                        <a14:foregroundMark x1="47328" y1="88855" x2="47328" y2="92470"/>
                        <a14:foregroundMark x1="45038" y1="98193" x2="47328" y2="96386"/>
                        <a14:foregroundMark x1="67684" y1="93675" x2="66158" y2="92470"/>
                        <a14:foregroundMark x1="70738" y1="94880" x2="61323" y2="97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71" y="0"/>
            <a:ext cx="2832730" cy="23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의류이(가) 표시된 사진&#10;&#10;자동 생성된 설명">
            <a:extLst>
              <a:ext uri="{FF2B5EF4-FFF2-40B4-BE49-F238E27FC236}">
                <a16:creationId xmlns:a16="http://schemas.microsoft.com/office/drawing/2014/main" xmlns="" id="{DB74BB72-D131-42E2-9F8F-289CA43199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4" b="89673" l="7778" r="92222">
                        <a14:foregroundMark x1="92444" y1="29975" x2="92444" y2="29975"/>
                        <a14:foregroundMark x1="7778" y1="29219" x2="7778" y2="2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53" y="200079"/>
            <a:ext cx="2091990" cy="1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SHOP			***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5FF5C05D-1771-4B9F-BFA8-5551006EF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07" y="1627188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각각 맞는 이름 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버튼으로 구매버튼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Switch-case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스킨을 지정된 </a:t>
            </a:r>
            <a:r>
              <a:rPr lang="ko-KR" altLang="en-US" dirty="0" err="1"/>
              <a:t>것중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나오게 랜덤박스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일부 버튼은 반복구매 제어</a:t>
            </a:r>
            <a:endParaRPr lang="en-US" altLang="ko-KR" dirty="0"/>
          </a:p>
        </p:txBody>
      </p:sp>
      <p:pic>
        <p:nvPicPr>
          <p:cNvPr id="7" name="Picture 2" descr="C:\Users\emt00\Desktop\파댕이\KakaoTalk_20190320_215522131.jpg">
            <a:extLst>
              <a:ext uri="{FF2B5EF4-FFF2-40B4-BE49-F238E27FC236}">
                <a16:creationId xmlns:a16="http://schemas.microsoft.com/office/drawing/2014/main" xmlns="" id="{7ACF2BEF-63A3-4681-B0A8-F4020951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5963" l="9922" r="92428">
                        <a14:foregroundMark x1="22715" y1="22050" x2="20627" y2="27950"/>
                        <a14:foregroundMark x1="43081" y1="22050" x2="43081" y2="24845"/>
                        <a14:foregroundMark x1="62402" y1="23913" x2="62663" y2="25466"/>
                        <a14:foregroundMark x1="20366" y1="49068" x2="20366" y2="50621"/>
                        <a14:foregroundMark x1="26371" y1="42547" x2="26632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8" y="2468563"/>
            <a:ext cx="30619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t00\Desktop\파댕이\KakaoTalk_20190320_215522131.jpg">
            <a:extLst>
              <a:ext uri="{FF2B5EF4-FFF2-40B4-BE49-F238E27FC236}">
                <a16:creationId xmlns:a16="http://schemas.microsoft.com/office/drawing/2014/main" xmlns="" id="{3869FC21-6241-4242-BBFD-C1A145CD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5963" l="9922" r="92428">
                        <a14:foregroundMark x1="22715" y1="22050" x2="20627" y2="27950"/>
                        <a14:foregroundMark x1="43081" y1="22050" x2="43081" y2="24845"/>
                        <a14:foregroundMark x1="62402" y1="23913" x2="62663" y2="25466"/>
                        <a14:foregroundMark x1="20366" y1="49068" x2="20366" y2="50621"/>
                        <a14:foregroundMark x1="26371" y1="42547" x2="26632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4615" y="2468563"/>
            <a:ext cx="30619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8D9412-6999-4B01-9BD9-6E82C78329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982" y="1804988"/>
            <a:ext cx="6582018" cy="4167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3EBCE9-21A8-458B-8980-5EA14525F0D5}"/>
              </a:ext>
            </a:extLst>
          </p:cNvPr>
          <p:cNvSpPr txBox="1"/>
          <p:nvPr/>
        </p:nvSpPr>
        <p:spPr>
          <a:xfrm>
            <a:off x="381000" y="3489514"/>
            <a:ext cx="471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모든 버튼들을 활성화시킴</a:t>
            </a:r>
            <a:endParaRPr lang="en-US" altLang="ko-KR" sz="2800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1C8F7096-7051-4305-A940-CC04A37D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518" y="4686300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B1EC0978-F0B7-4436-A912-7EC41CD39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D45C9F5-71CC-4C57-ADD4-47EFBFC4D4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7925" y="365125"/>
            <a:ext cx="5428659" cy="6162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C88CA0-B92D-4EFA-9C0C-4018ED6DD4C7}"/>
              </a:ext>
            </a:extLst>
          </p:cNvPr>
          <p:cNvSpPr txBox="1"/>
          <p:nvPr/>
        </p:nvSpPr>
        <p:spPr>
          <a:xfrm>
            <a:off x="142874" y="2447925"/>
            <a:ext cx="6115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Shop</a:t>
            </a:r>
            <a:r>
              <a:rPr lang="ko-KR" altLang="en-US" sz="2500" dirty="0"/>
              <a:t>에 필요한 기본적인 프레임과 글꼴을 설정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이후 라벨들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 err="1"/>
              <a:t>Jlabel</a:t>
            </a:r>
            <a:r>
              <a:rPr lang="ko-KR" altLang="en-US" sz="2500" dirty="0"/>
              <a:t>을 </a:t>
            </a:r>
            <a:r>
              <a:rPr lang="ko-KR" altLang="en-US" sz="2500" dirty="0" err="1"/>
              <a:t>활용하여이미지마다</a:t>
            </a:r>
            <a:r>
              <a:rPr lang="ko-KR" altLang="en-US" sz="2500" dirty="0"/>
              <a:t> 이름지정</a:t>
            </a:r>
            <a:endParaRPr lang="en-US" altLang="ko-KR" sz="25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1B8D22D0-5C1A-46E7-8214-3065B058E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166" y="496252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3A2CF6C3-E0C8-485A-A794-25DF02F7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AC07C7-4171-43D9-987A-9A2F39CDB8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6975" y="142875"/>
            <a:ext cx="5229225" cy="6572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534B1D-F61E-465C-BC2F-30ACEE2A13EC}"/>
              </a:ext>
            </a:extLst>
          </p:cNvPr>
          <p:cNvSpPr txBox="1"/>
          <p:nvPr/>
        </p:nvSpPr>
        <p:spPr>
          <a:xfrm>
            <a:off x="638175" y="2846293"/>
            <a:ext cx="50006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라벨마다 위치를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상품이 들어갈 프레임에 라벨추가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라벨마다 버튼들을 생성</a:t>
            </a:r>
            <a:endParaRPr lang="en-US" altLang="ko-KR" sz="25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983E46A8-BE1B-4B99-910D-FBCBD82D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166" y="5264103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0EF32F3A-B7CB-4BDE-B359-6D35DE83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E79DE4-7B06-41F0-B202-104CABCB60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9850" y="1566862"/>
            <a:ext cx="4038600" cy="4772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9230DF-A775-4676-81D5-0E3E79B34013}"/>
              </a:ext>
            </a:extLst>
          </p:cNvPr>
          <p:cNvSpPr txBox="1"/>
          <p:nvPr/>
        </p:nvSpPr>
        <p:spPr>
          <a:xfrm>
            <a:off x="633413" y="2643128"/>
            <a:ext cx="51530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구매가 불가능한 항목들의 </a:t>
            </a:r>
            <a:endParaRPr lang="en-US" altLang="ko-KR" sz="2500" dirty="0"/>
          </a:p>
          <a:p>
            <a:r>
              <a:rPr lang="ko-KR" altLang="en-US" sz="2500" dirty="0"/>
              <a:t>버튼을 </a:t>
            </a:r>
            <a:r>
              <a:rPr lang="en-US" altLang="ko-KR" sz="2500" dirty="0"/>
              <a:t>false</a:t>
            </a:r>
            <a:r>
              <a:rPr lang="ko-KR" altLang="en-US" sz="2500" dirty="0"/>
              <a:t>처리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버튼들의 위치설정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2649903-B435-46F5-B87B-EBF0CCA58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431" y="5611504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E4C66E27-8DBD-442B-A5EF-6C52361B9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1AE308-7693-44C3-A0C1-8A2E180239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171" y="731434"/>
            <a:ext cx="6962504" cy="519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FA1AF3-0F34-4134-A39C-4C79D31EDAEC}"/>
              </a:ext>
            </a:extLst>
          </p:cNvPr>
          <p:cNvSpPr txBox="1"/>
          <p:nvPr/>
        </p:nvSpPr>
        <p:spPr>
          <a:xfrm>
            <a:off x="314325" y="2055813"/>
            <a:ext cx="4210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스킨을 랜덤으로 구매 할 수 있는 구매버튼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소지금액이 </a:t>
            </a:r>
            <a:r>
              <a:rPr lang="en-US" altLang="ko-KR" dirty="0"/>
              <a:t>5000</a:t>
            </a:r>
            <a:r>
              <a:rPr lang="ko-KR" altLang="en-US" dirty="0" err="1"/>
              <a:t>원이상</a:t>
            </a:r>
            <a:r>
              <a:rPr lang="ko-KR" altLang="en-US" dirty="0"/>
              <a:t> 일시 </a:t>
            </a:r>
            <a:r>
              <a:rPr lang="ko-KR" altLang="en-US" dirty="0" err="1"/>
              <a:t>차감후</a:t>
            </a:r>
            <a:r>
              <a:rPr lang="ko-KR" altLang="en-US" dirty="0"/>
              <a:t> 랜덤으로 </a:t>
            </a:r>
            <a:r>
              <a:rPr lang="en-US" altLang="ko-KR" dirty="0"/>
              <a:t>1</a:t>
            </a:r>
            <a:r>
              <a:rPr lang="ko-KR" altLang="en-US" dirty="0"/>
              <a:t>개의 스킨을 구매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값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후에</a:t>
            </a:r>
            <a:r>
              <a:rPr lang="en-US" altLang="ko-KR" dirty="0"/>
              <a:t> </a:t>
            </a:r>
            <a:r>
              <a:rPr lang="ko-KR" altLang="en-US" dirty="0"/>
              <a:t>스킨이 모두 있을 시 스킨 구매를 비활성화함</a:t>
            </a:r>
            <a:endParaRPr lang="en-US" altLang="ko-KR" dirty="0"/>
          </a:p>
        </p:txBody>
      </p:sp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B96DAC9C-18B1-481C-A696-5DC1FA6A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0" y="4686300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70C277-923E-43E3-8D20-3ED2E687D4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187" y="1690688"/>
            <a:ext cx="9953625" cy="267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444E4F-A680-41DE-BC1B-DA264A2DCA40}"/>
              </a:ext>
            </a:extLst>
          </p:cNvPr>
          <p:cNvSpPr txBox="1"/>
          <p:nvPr/>
        </p:nvSpPr>
        <p:spPr>
          <a:xfrm>
            <a:off x="1119187" y="4410819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 패키지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24000</a:t>
            </a:r>
            <a:r>
              <a:rPr lang="ko-KR" altLang="en-US" dirty="0"/>
              <a:t>원을 차감 후 소유 </a:t>
            </a:r>
            <a:r>
              <a:rPr lang="ko-KR" altLang="en-US" dirty="0" err="1"/>
              <a:t>캐쉬값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스킨을 전체 소지하고 있어 패키지 </a:t>
            </a:r>
            <a:r>
              <a:rPr lang="ko-KR" altLang="en-US" dirty="0" err="1"/>
              <a:t>구매시</a:t>
            </a:r>
            <a:r>
              <a:rPr lang="ko-KR" altLang="en-US" dirty="0"/>
              <a:t> 랜덤버튼과 스킨 구매버튼과 </a:t>
            </a:r>
            <a:r>
              <a:rPr lang="ko-KR" altLang="en-US" dirty="0" err="1"/>
              <a:t>모든스킨</a:t>
            </a:r>
            <a:r>
              <a:rPr lang="ko-KR" altLang="en-US" dirty="0"/>
              <a:t> 구매버튼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59A9E4AC-FFBE-46A1-8631-8C539735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0" y="4910137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737C05-3588-4ACA-81AB-EC191465FA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5175" y="1286408"/>
            <a:ext cx="8710613" cy="509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558C07-D493-4F90-9F7A-73947F24CD12}"/>
              </a:ext>
            </a:extLst>
          </p:cNvPr>
          <p:cNvSpPr txBox="1"/>
          <p:nvPr/>
        </p:nvSpPr>
        <p:spPr>
          <a:xfrm>
            <a:off x="319657" y="1690688"/>
            <a:ext cx="2771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경험치와 돈 </a:t>
            </a:r>
            <a:r>
              <a:rPr lang="en-US" altLang="ko-KR" dirty="0"/>
              <a:t>2</a:t>
            </a:r>
            <a:r>
              <a:rPr lang="ko-KR" altLang="en-US" dirty="0"/>
              <a:t>배 쿠폰 구매 버튼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PD</a:t>
            </a:r>
            <a:r>
              <a:rPr lang="ko-KR" altLang="en-US" dirty="0"/>
              <a:t>와 </a:t>
            </a:r>
            <a:r>
              <a:rPr lang="en-US" altLang="ko-KR" dirty="0"/>
              <a:t>EXP</a:t>
            </a:r>
            <a:r>
              <a:rPr lang="ko-KR" altLang="en-US" dirty="0"/>
              <a:t> </a:t>
            </a:r>
            <a:r>
              <a:rPr lang="en-US" altLang="ko-KR" dirty="0"/>
              <a:t>300k</a:t>
            </a:r>
            <a:r>
              <a:rPr lang="ko-KR" altLang="en-US" dirty="0"/>
              <a:t>나 </a:t>
            </a:r>
            <a:r>
              <a:rPr lang="en-US" altLang="ko-KR" dirty="0"/>
              <a:t>150k</a:t>
            </a:r>
            <a:r>
              <a:rPr lang="ko-KR" altLang="en-US" dirty="0"/>
              <a:t>가 있을 시 각각의 </a:t>
            </a:r>
            <a:r>
              <a:rPr lang="en-US" altLang="ko-KR" dirty="0"/>
              <a:t>PD </a:t>
            </a:r>
            <a:r>
              <a:rPr lang="ko-KR" altLang="en-US" dirty="0"/>
              <a:t>↑와 </a:t>
            </a:r>
            <a:r>
              <a:rPr lang="en-US" altLang="ko-KR" dirty="0"/>
              <a:t>EXP </a:t>
            </a:r>
            <a:r>
              <a:rPr lang="ko-KR" altLang="en-US" dirty="0"/>
              <a:t>↑</a:t>
            </a:r>
            <a:r>
              <a:rPr lang="ko-KR" altLang="en-US" dirty="0" err="1"/>
              <a:t>획득량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돈이 부족할 시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돈이 </a:t>
            </a:r>
            <a:r>
              <a:rPr lang="ko-KR" altLang="en-US" dirty="0" err="1"/>
              <a:t>충족할시</a:t>
            </a:r>
            <a:r>
              <a:rPr lang="ko-KR" altLang="en-US" dirty="0"/>
              <a:t> 각각의 기능을 </a:t>
            </a:r>
            <a:r>
              <a:rPr lang="en-US" altLang="ko-KR" dirty="0"/>
              <a:t>on</a:t>
            </a:r>
            <a:r>
              <a:rPr lang="ko-KR" altLang="en-US" dirty="0"/>
              <a:t>시키고 상점의 창을 닫는다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24503698-F6CE-4419-94E5-E69437368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86" y="50982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604799-1856-4249-8306-539A860406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" y="1690688"/>
            <a:ext cx="11201400" cy="2419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D6ACDE-E100-441A-8B8C-8E2D0416CE24}"/>
              </a:ext>
            </a:extLst>
          </p:cNvPr>
          <p:cNvSpPr txBox="1"/>
          <p:nvPr/>
        </p:nvSpPr>
        <p:spPr>
          <a:xfrm>
            <a:off x="561975" y="4495800"/>
            <a:ext cx="11039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캐쉬로 </a:t>
            </a:r>
            <a:r>
              <a:rPr lang="en-US" altLang="ko-KR" dirty="0"/>
              <a:t>PD</a:t>
            </a:r>
            <a:r>
              <a:rPr lang="ko-KR" altLang="en-US" dirty="0"/>
              <a:t>를 살 수 있는 시스템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캐쉬를 </a:t>
            </a:r>
            <a:r>
              <a:rPr lang="en-US" altLang="ko-KR" dirty="0"/>
              <a:t>4000</a:t>
            </a:r>
            <a:r>
              <a:rPr lang="ko-KR" altLang="en-US" dirty="0" err="1"/>
              <a:t>차감후</a:t>
            </a:r>
            <a:r>
              <a:rPr lang="ko-KR" altLang="en-US" dirty="0"/>
              <a:t> </a:t>
            </a:r>
            <a:r>
              <a:rPr lang="en-US" altLang="ko-KR" dirty="0"/>
              <a:t>PD</a:t>
            </a:r>
            <a:r>
              <a:rPr lang="ko-KR" altLang="en-US" dirty="0"/>
              <a:t>는 </a:t>
            </a:r>
            <a:r>
              <a:rPr lang="en-US" altLang="ko-KR" dirty="0"/>
              <a:t>10000</a:t>
            </a:r>
            <a:r>
              <a:rPr lang="ko-KR" altLang="en-US" dirty="0"/>
              <a:t>의 값을 추가함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구매완료가 되면 현제의 </a:t>
            </a:r>
            <a:r>
              <a:rPr lang="en-US" altLang="ko-KR" dirty="0"/>
              <a:t>PD</a:t>
            </a:r>
            <a:r>
              <a:rPr lang="ko-KR" altLang="en-US" dirty="0"/>
              <a:t> 값이 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캐쉬가 부족하면 </a:t>
            </a:r>
            <a:r>
              <a:rPr lang="en-US" altLang="ko-KR" dirty="0" err="1"/>
              <a:t>warning_message</a:t>
            </a:r>
            <a:r>
              <a:rPr lang="ko-KR" altLang="en-US" dirty="0"/>
              <a:t>를 출력</a:t>
            </a:r>
            <a:endParaRPr lang="en-US" altLang="ko-KR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E433F556-62A7-4BE9-8DCD-DBEAD377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31662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C699393-7037-4AFC-AA7F-593D4CF3F5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6650" y="1419225"/>
            <a:ext cx="8339137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1E1811-D820-4703-83BD-7E044267F6E7}"/>
              </a:ext>
            </a:extLst>
          </p:cNvPr>
          <p:cNvSpPr txBox="1"/>
          <p:nvPr/>
        </p:nvSpPr>
        <p:spPr>
          <a:xfrm>
            <a:off x="295275" y="1690688"/>
            <a:ext cx="3086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Lv.1 UP</a:t>
            </a:r>
            <a:r>
              <a:rPr lang="ko-KR" altLang="en-US" dirty="0"/>
              <a:t> 시스템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1000</a:t>
            </a:r>
            <a:r>
              <a:rPr lang="ko-KR" altLang="en-US" dirty="0"/>
              <a:t>캐쉬를 차감 후 </a:t>
            </a:r>
            <a:r>
              <a:rPr lang="en-US" altLang="ko-KR" dirty="0"/>
              <a:t>1</a:t>
            </a:r>
            <a:r>
              <a:rPr lang="ko-KR" altLang="en-US" dirty="0"/>
              <a:t>레벨을 올림 </a:t>
            </a:r>
            <a:endParaRPr lang="en-US" altLang="ko-KR" dirty="0"/>
          </a:p>
          <a:p>
            <a:r>
              <a:rPr lang="ko-KR" altLang="en-US" dirty="0"/>
              <a:t>그에 따른 </a:t>
            </a:r>
            <a:endParaRPr lang="en-US" altLang="ko-KR" dirty="0"/>
          </a:p>
          <a:p>
            <a:r>
              <a:rPr lang="ko-KR" altLang="en-US" dirty="0"/>
              <a:t>필요경험치도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ko-KR" altLang="en-US" dirty="0" err="1"/>
              <a:t>오를때마다</a:t>
            </a:r>
            <a:r>
              <a:rPr lang="ko-KR" altLang="en-US" dirty="0"/>
              <a:t> </a:t>
            </a:r>
            <a:r>
              <a:rPr lang="en-US" altLang="ko-KR" dirty="0"/>
              <a:t>(10*</a:t>
            </a:r>
            <a:r>
              <a:rPr lang="ko-KR" altLang="en-US" dirty="0"/>
              <a:t>레벨</a:t>
            </a:r>
            <a:r>
              <a:rPr lang="en-US" altLang="ko-KR" dirty="0"/>
              <a:t>)</a:t>
            </a:r>
            <a:r>
              <a:rPr lang="ko-KR" altLang="en-US" dirty="0" err="1"/>
              <a:t>원지급</a:t>
            </a:r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만랩이라면</a:t>
            </a:r>
            <a:r>
              <a:rPr lang="ko-KR" altLang="en-US" dirty="0"/>
              <a:t> 버튼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프레임 설정</a:t>
            </a:r>
            <a:r>
              <a:rPr lang="en-US" altLang="ko-KR" dirty="0"/>
              <a:t>,</a:t>
            </a:r>
            <a:r>
              <a:rPr lang="ko-KR" altLang="en-US" dirty="0"/>
              <a:t> 프레임 활성화</a:t>
            </a:r>
            <a:endParaRPr lang="en-US" altLang="ko-KR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98D8F8B-D301-4195-A61B-9B9BBBE1C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4387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DFC6C9E-17F2-4CC1-AB56-494BE28C83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FBA4ED-6D99-4492-8045-5C93EF5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200" dirty="0">
                <a:latin typeface="HY엽서M" pitchFamily="18" charset="-127"/>
                <a:ea typeface="HY엽서M" pitchFamily="18" charset="-127"/>
              </a:rPr>
              <a:t>전반적인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42B97B1E-7163-40E4-9656-45F49A55114E}"/>
              </a:ext>
            </a:extLst>
          </p:cNvPr>
          <p:cNvSpPr txBox="1">
            <a:spLocks/>
          </p:cNvSpPr>
          <p:nvPr/>
        </p:nvSpPr>
        <p:spPr>
          <a:xfrm>
            <a:off x="2650803" y="1508971"/>
            <a:ext cx="8150547" cy="4905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파댕이</a:t>
            </a: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 캐릭터 기준 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레벨 올리기 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스킨 변경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캐쉬충전</a:t>
            </a:r>
            <a:r>
              <a:rPr lang="en-US" altLang="ko-KR" sz="3400" dirty="0">
                <a:latin typeface="HY엽서L" pitchFamily="18" charset="-127"/>
                <a:ea typeface="HY엽서L" pitchFamily="18" charset="-127"/>
              </a:rPr>
              <a:t>(</a:t>
            </a: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코드입력방식</a:t>
            </a:r>
            <a:r>
              <a:rPr lang="en-US" altLang="ko-KR" sz="3400" dirty="0">
                <a:latin typeface="HY엽서L" pitchFamily="18" charset="-127"/>
                <a:ea typeface="HY엽서L" pitchFamily="18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상점구현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보너스 시스템 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이름 변경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뽑기 시스템 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dirty="0">
              <a:latin typeface="HY엽서L" pitchFamily="18" charset="-127"/>
              <a:ea typeface="HY엽서L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ED7BF2D-CC1A-42F5-82B0-1B359EB85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5" b="91785" l="9931" r="89838">
                        <a14:foregroundMark x1="33487" y1="49575" x2="29099" y2="63173"/>
                        <a14:foregroundMark x1="29099" y1="63173" x2="40878" y2="65722"/>
                        <a14:foregroundMark x1="40878" y1="65722" x2="38106" y2="51275"/>
                        <a14:foregroundMark x1="38106" y1="51275" x2="27021" y2="53541"/>
                        <a14:foregroundMark x1="55196" y1="47875" x2="53811" y2="62323"/>
                        <a14:foregroundMark x1="53811" y1="62323" x2="65127" y2="58357"/>
                        <a14:foregroundMark x1="65127" y1="58357" x2="55658" y2="49292"/>
                        <a14:foregroundMark x1="55658" y1="49292" x2="50577" y2="50142"/>
                        <a14:foregroundMark x1="25635" y1="35127" x2="25635" y2="35127"/>
                        <a14:foregroundMark x1="35335" y1="91785" x2="35335" y2="91785"/>
                        <a14:foregroundMark x1="16397" y1="61190" x2="15473" y2="63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438" y="3657600"/>
            <a:ext cx="4124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BE0F8CD-8F27-4C0C-89D2-398DDFE9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58" y="9402"/>
            <a:ext cx="6328288" cy="57055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8FBCC8FF-CECF-469F-BA57-4EF8C6D9ACB7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A9ED5057-7BAB-4D21-A77F-EAAD5151C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B9ADEC8E-4FEF-4E6E-93C4-5636F6D6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8724E743-3FA2-4970-A328-20FCDB1E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D0565B8D-D899-47BC-94A0-755598F7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179C21DC-34FB-46C1-973F-3164253F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0D29D088-FCFD-4979-B45A-819117DB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77F3843E-BCD7-469A-B7CA-0CBC6FB8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A9DD1895-CF2C-47F6-AE5A-EEDDB2AA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1C8EBDD9-448A-4760-BDC6-41E13241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16F01516-9055-4CAB-83BA-5B08BFC99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A0D285D7-317D-4FF8-B9E6-F1C4E502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CBAC218E-1A9B-44AC-A25E-5901CC368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6B7E02C5-AAD8-4BBA-88A7-F98951CD6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DA3A63DC-0896-4741-A3ED-B18F5486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BB78FFEA-BD0C-43C0-A5E7-9CE9FA19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5FEDA6ED-F2E5-4AC6-8B53-596284BD1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01153332-9BB8-439B-9A47-3ABAB57A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D8F78F57-C78C-4A0E-AB02-30ADB32D555C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3204C9C-B3F9-400A-8444-5D89394FA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B6419C57-4424-4EF1-9882-2C05473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35920689-1B84-48BC-917D-6D677512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E6CCDF54-00B6-47A5-A873-B19BBB4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B368B5AC-80E6-496A-832C-408B6437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7B33FFBB-EA5E-4899-9248-DCDFC8BA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6517ED5B-5E09-40FD-853E-2EDA7EFE6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BD93A1F1-5925-4330-9790-D069926BA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3B1E76AA-74E7-4CEF-8B7C-F8CC94DE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177F9CEA-5C01-457D-99EB-CF955756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644F8D77-B6F1-4BC7-BAB2-7C9429BF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CC15A550-8C5F-4EEF-82BF-29F3E7D4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E22E962E-CECD-4738-BD68-4DB1397D4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CF22388A-B0EC-4DFB-90B0-BFDF27DF5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9F55DA28-270D-480D-B60C-7B86E005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ADB5760D-DD64-4F71-87E2-FA3F0C25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DB1EA9FF-D33A-42AF-9C4E-C2B4B3B0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0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SKIN			***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3E2C76E8-FDAD-4718-AC43-78BC96E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891" y1="37539" x2="49185" y2="49527"/>
                        <a14:foregroundMark x1="49185" y1="49527" x2="59511" y2="38170"/>
                        <a14:foregroundMark x1="59511" y1="38170" x2="48913" y2="48265"/>
                        <a14:foregroundMark x1="48913" y1="48265" x2="50000" y2="62776"/>
                        <a14:foregroundMark x1="32065" y1="42587" x2="47826" y2="45741"/>
                        <a14:foregroundMark x1="47826" y1="45741" x2="62772" y2="42271"/>
                        <a14:foregroundMark x1="62772" y1="42271" x2="55978" y2="37539"/>
                        <a14:foregroundMark x1="51359" y1="40063" x2="52174" y2="42587"/>
                        <a14:foregroundMark x1="41848" y1="9779" x2="52174" y2="13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4" y="3220328"/>
            <a:ext cx="5051686" cy="435158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253DA7A3-7CBC-4D2A-B2C2-DE5EBB648B25}"/>
              </a:ext>
            </a:extLst>
          </p:cNvPr>
          <p:cNvSpPr txBox="1">
            <a:spLocks/>
          </p:cNvSpPr>
          <p:nvPr/>
        </p:nvSpPr>
        <p:spPr>
          <a:xfrm>
            <a:off x="600860" y="1644886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각각 맞는 이름 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버튼으로 구매버튼 구현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Switch-case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스킨을 지정된 </a:t>
            </a:r>
            <a:r>
              <a:rPr lang="ko-KR" altLang="en-US" dirty="0" err="1"/>
              <a:t>것중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나오게 랜덤박스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일부 버튼은 반복구매 제어</a:t>
            </a:r>
            <a:endParaRPr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2D072952-8573-4CE1-BFA1-87578676798B}"/>
              </a:ext>
            </a:extLst>
          </p:cNvPr>
          <p:cNvSpPr txBox="1">
            <a:spLocks/>
          </p:cNvSpPr>
          <p:nvPr/>
        </p:nvSpPr>
        <p:spPr>
          <a:xfrm>
            <a:off x="5945982" y="1676401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사용된 메소드</a:t>
            </a:r>
            <a:endParaRPr lang="en-US" altLang="ko-KR" dirty="0"/>
          </a:p>
          <a:p>
            <a:pPr lvl="1"/>
            <a:r>
              <a:rPr lang="en-US" altLang="ko-KR" dirty="0"/>
              <a:t>Skin1_buy</a:t>
            </a:r>
          </a:p>
          <a:p>
            <a:pPr lvl="1"/>
            <a:r>
              <a:rPr lang="en-US" altLang="ko-KR" dirty="0"/>
              <a:t>Skin2_buy</a:t>
            </a:r>
          </a:p>
          <a:p>
            <a:pPr lvl="1"/>
            <a:r>
              <a:rPr lang="en-US" altLang="ko-KR" dirty="0"/>
              <a:t>Skin3_buy</a:t>
            </a:r>
          </a:p>
          <a:p>
            <a:pPr lvl="1"/>
            <a:r>
              <a:rPr lang="en-US" altLang="ko-KR" dirty="0"/>
              <a:t>Skin4_buy</a:t>
            </a:r>
          </a:p>
          <a:p>
            <a:pPr lvl="1"/>
            <a:r>
              <a:rPr lang="en-US" altLang="ko-KR" dirty="0"/>
              <a:t>Skin5_buy</a:t>
            </a:r>
          </a:p>
          <a:p>
            <a:pPr lvl="1"/>
            <a:r>
              <a:rPr lang="en-US" altLang="ko-KR" dirty="0"/>
              <a:t>Skin6_buy</a:t>
            </a:r>
          </a:p>
          <a:p>
            <a:pPr lvl="1"/>
            <a:r>
              <a:rPr lang="en-US" altLang="ko-KR" dirty="0" err="1"/>
              <a:t>Skin_all_buy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96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6B3CB89-4FDC-465E-BEBD-7C87FA5079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6766" y="2318877"/>
            <a:ext cx="5514763" cy="3792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CDF218-E948-4029-9ABD-170F23E1DBE0}"/>
              </a:ext>
            </a:extLst>
          </p:cNvPr>
          <p:cNvSpPr txBox="1"/>
          <p:nvPr/>
        </p:nvSpPr>
        <p:spPr>
          <a:xfrm>
            <a:off x="513781" y="3674179"/>
            <a:ext cx="5439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hasskin</a:t>
            </a:r>
            <a:r>
              <a:rPr lang="en-US" altLang="ko-KR" dirty="0"/>
              <a:t>()</a:t>
            </a:r>
            <a:r>
              <a:rPr lang="ko-KR" altLang="en-US" dirty="0"/>
              <a:t>을 이용해 스킨들이 있는지 확인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하지만 기본제공 스킨 이외에는 비활성화를 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각각 버튼을 만들어주고 버튼마다 이름을 부여한다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7E88DE0E-B773-4540-A69E-35D7478B9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67804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12942E-2C54-479A-ACDC-837CE4A403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5030" y="2055813"/>
            <a:ext cx="6618799" cy="383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643EA4-5D6A-4873-ACCF-B52442CD150B}"/>
              </a:ext>
            </a:extLst>
          </p:cNvPr>
          <p:cNvSpPr txBox="1"/>
          <p:nvPr/>
        </p:nvSpPr>
        <p:spPr>
          <a:xfrm>
            <a:off x="684326" y="3088200"/>
            <a:ext cx="4271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스킨에 프레임을 설정하여 스킨 설정창에 전반적인 구도를 잡는다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스킨에서 쓰이는 스킨들의 글꼴을 굴림 </a:t>
            </a:r>
            <a:r>
              <a:rPr lang="en-US" altLang="ko-KR" dirty="0"/>
              <a:t>13px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C76E4C0C-54D6-4A03-83AF-4225CB389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26" y="53850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CA6775-D193-43A5-AF34-C38B313264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5254" y="229736"/>
            <a:ext cx="6040176" cy="63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129586-E8FF-4E09-ADE9-BA1CE166878E}"/>
              </a:ext>
            </a:extLst>
          </p:cNvPr>
          <p:cNvSpPr txBox="1"/>
          <p:nvPr/>
        </p:nvSpPr>
        <p:spPr>
          <a:xfrm>
            <a:off x="566570" y="2723661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Jlabel</a:t>
            </a:r>
            <a:r>
              <a:rPr lang="ko-KR" altLang="en-US" dirty="0"/>
              <a:t>로 각각의 스킨에게 </a:t>
            </a:r>
            <a:r>
              <a:rPr lang="en-US" altLang="ko-KR" dirty="0" err="1"/>
              <a:t>img</a:t>
            </a:r>
            <a:r>
              <a:rPr lang="ko-KR" altLang="en-US" dirty="0"/>
              <a:t>를 부여한다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부여한 이미지</a:t>
            </a:r>
            <a:r>
              <a:rPr lang="en-US" altLang="ko-KR" dirty="0" err="1"/>
              <a:t>Jlabel</a:t>
            </a:r>
            <a:r>
              <a:rPr lang="ko-KR" altLang="en-US" dirty="0"/>
              <a:t>들과 </a:t>
            </a:r>
            <a:r>
              <a:rPr lang="en-US" altLang="ko-KR" dirty="0" err="1"/>
              <a:t>Jbutton</a:t>
            </a:r>
            <a:r>
              <a:rPr lang="ko-KR" altLang="en-US" dirty="0"/>
              <a:t>들을 비활성화 시켜준다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따로 활성화 </a:t>
            </a:r>
            <a:r>
              <a:rPr lang="ko-KR" altLang="en-US" dirty="0" err="1"/>
              <a:t>시켜야하는</a:t>
            </a:r>
            <a:r>
              <a:rPr lang="ko-KR" altLang="en-US" dirty="0"/>
              <a:t> 것들</a:t>
            </a:r>
            <a:r>
              <a:rPr lang="en-US" altLang="ko-KR" dirty="0"/>
              <a:t>/</a:t>
            </a:r>
            <a:r>
              <a:rPr lang="ko-KR" altLang="en-US" dirty="0"/>
              <a:t>기본스킨 </a:t>
            </a:r>
            <a:r>
              <a:rPr lang="en-US" altLang="ko-KR" dirty="0"/>
              <a:t>X)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00123603-A9B4-4E4C-ACC9-6847AD3A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42" y="505142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1AB3D9-C4E8-4238-98F5-14065C5FF8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0079" y="1888951"/>
            <a:ext cx="5457460" cy="46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A561D2-5105-492F-A619-864F84A7F977}"/>
              </a:ext>
            </a:extLst>
          </p:cNvPr>
          <p:cNvSpPr txBox="1"/>
          <p:nvPr/>
        </p:nvSpPr>
        <p:spPr>
          <a:xfrm>
            <a:off x="755117" y="3247483"/>
            <a:ext cx="466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라벨들의 위치 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각프레임에 라벨들을 추가한다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A60F82AF-37C2-4AD1-A373-B9BDE018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42" y="525614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C9E86F-06D8-453C-AF67-FCE4AC6755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7233"/>
          <a:stretch/>
        </p:blipFill>
        <p:spPr>
          <a:xfrm>
            <a:off x="6050219" y="1038288"/>
            <a:ext cx="5070114" cy="5607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AAC3EB-B856-4858-B9F7-920EF3E15120}"/>
              </a:ext>
            </a:extLst>
          </p:cNvPr>
          <p:cNvSpPr txBox="1"/>
          <p:nvPr/>
        </p:nvSpPr>
        <p:spPr>
          <a:xfrm>
            <a:off x="306767" y="2549294"/>
            <a:ext cx="5321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를 사용하여 스킨을 </a:t>
            </a:r>
            <a:r>
              <a:rPr lang="ko-KR" altLang="en-US" dirty="0" err="1"/>
              <a:t>보유하고있다면</a:t>
            </a:r>
            <a:r>
              <a:rPr lang="ko-KR" altLang="en-US" dirty="0"/>
              <a:t> 버튼과</a:t>
            </a:r>
            <a:endParaRPr lang="en-US" altLang="ko-KR" dirty="0"/>
          </a:p>
          <a:p>
            <a:r>
              <a:rPr lang="ko-KR" altLang="en-US" dirty="0"/>
              <a:t>이미지 아이콘을 활성화시킴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버튼의 위치를 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아이콘들을 </a:t>
            </a:r>
            <a:r>
              <a:rPr lang="en-US" altLang="ko-KR" dirty="0" err="1"/>
              <a:t>ImageIcon</a:t>
            </a:r>
            <a:r>
              <a:rPr lang="ko-KR" altLang="en-US" dirty="0"/>
              <a:t>으로 정의하여 </a:t>
            </a:r>
            <a:r>
              <a:rPr lang="ko-KR" altLang="en-US" dirty="0" err="1"/>
              <a:t>파댕이의</a:t>
            </a:r>
            <a:r>
              <a:rPr lang="ko-KR" altLang="en-US" dirty="0"/>
              <a:t> 이미지들을 불러온다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C5229C97-BF2A-42C2-BB78-C96CA3B4D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76" y="5515449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D1C926-F324-442C-A0E3-6BC7DF9E67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1143" y="470474"/>
            <a:ext cx="6554184" cy="613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7DCE60C-D303-437F-B3D4-116989F37153}"/>
              </a:ext>
            </a:extLst>
          </p:cNvPr>
          <p:cNvSpPr txBox="1"/>
          <p:nvPr/>
        </p:nvSpPr>
        <p:spPr>
          <a:xfrm>
            <a:off x="359860" y="3150255"/>
            <a:ext cx="4489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버튼마다 스킨들의 이름과 스킨에 따른 효과를 지정한다</a:t>
            </a:r>
            <a:r>
              <a:rPr lang="en-US" altLang="ko-KR" dirty="0"/>
              <a:t>. </a:t>
            </a:r>
            <a:r>
              <a:rPr lang="ko-KR" altLang="en-US" dirty="0"/>
              <a:t>차례대로 </a:t>
            </a:r>
            <a:r>
              <a:rPr lang="en-US" altLang="ko-KR" dirty="0"/>
              <a:t>[ 1, 2, 3, 4, 5, 6</a:t>
            </a:r>
            <a:r>
              <a:rPr lang="ko-KR" altLang="en-US" dirty="0"/>
              <a:t>배 만큼 </a:t>
            </a:r>
            <a:r>
              <a:rPr lang="en-US" altLang="ko-KR" dirty="0"/>
              <a:t>PD</a:t>
            </a:r>
            <a:r>
              <a:rPr lang="ko-KR" altLang="en-US" dirty="0"/>
              <a:t>와 경험치 증가 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그 이후에 전체적인 프레임의 크기를 </a:t>
            </a:r>
            <a:r>
              <a:rPr lang="ko-KR" altLang="en-US" dirty="0" err="1"/>
              <a:t>지정후</a:t>
            </a:r>
            <a:r>
              <a:rPr lang="ko-KR" altLang="en-US" dirty="0"/>
              <a:t> 프레임을 활성화시킨다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3AD9E9E5-E684-493A-9FEB-7773F355A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76" y="5638279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190009E-A0AB-4986-8194-F8C7DD5634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5553" y="1232245"/>
            <a:ext cx="7303248" cy="5472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D24BE-F445-4884-AEBF-45C0EECBCB4C}"/>
              </a:ext>
            </a:extLst>
          </p:cNvPr>
          <p:cNvSpPr txBox="1"/>
          <p:nvPr/>
        </p:nvSpPr>
        <p:spPr>
          <a:xfrm>
            <a:off x="454212" y="2192712"/>
            <a:ext cx="3968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스킨들을 구매할 수 있는 메소드를 정의한다</a:t>
            </a:r>
            <a:r>
              <a:rPr lang="en-US" altLang="ko-KR" dirty="0"/>
              <a:t>.(shop</a:t>
            </a:r>
            <a:r>
              <a:rPr lang="ko-KR" altLang="en-US" dirty="0"/>
              <a:t>과 연동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스킨을 구매하게 되면 </a:t>
            </a:r>
            <a:r>
              <a:rPr lang="en-US" altLang="ko-KR" dirty="0"/>
              <a:t>INFORMATION_MESSAGE</a:t>
            </a:r>
            <a:r>
              <a:rPr lang="ko-KR" altLang="en-US" dirty="0"/>
              <a:t>를 출력하게 되고</a:t>
            </a:r>
            <a:r>
              <a:rPr lang="en-US" altLang="ko-KR" dirty="0"/>
              <a:t>, </a:t>
            </a:r>
            <a:r>
              <a:rPr lang="ko-KR" altLang="en-US" dirty="0"/>
              <a:t>구매한 스킨들을 </a:t>
            </a:r>
            <a:r>
              <a:rPr lang="en-US" altLang="ko-KR" dirty="0" err="1"/>
              <a:t>unloc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모든스킨</a:t>
            </a:r>
            <a:r>
              <a:rPr lang="ko-KR" altLang="en-US" dirty="0"/>
              <a:t> 구매를 할 시 </a:t>
            </a:r>
            <a:r>
              <a:rPr lang="en-US" altLang="ko-KR" dirty="0"/>
              <a:t>hasSkin1</a:t>
            </a:r>
            <a:r>
              <a:rPr lang="ko-KR" altLang="en-US" dirty="0"/>
              <a:t>을 제외한 모든 스킨을 </a:t>
            </a:r>
            <a:r>
              <a:rPr lang="en-US" altLang="ko-KR" dirty="0"/>
              <a:t>unlock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INFORMATION_MESSAGE</a:t>
            </a:r>
            <a:r>
              <a:rPr lang="ko-KR" altLang="en-US" dirty="0"/>
              <a:t> 출력</a:t>
            </a:r>
            <a:endParaRPr lang="en-US" altLang="ko-KR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9ACB9976-562F-4231-BDD9-B97C63B8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10" y="576573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82B2B52-6796-47B4-8D59-5D46F014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55813"/>
            <a:ext cx="5495925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49623F1-5A52-49CF-8B57-03A4A05C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012950"/>
            <a:ext cx="5543550" cy="32480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BC06EBB5-86EC-43B3-84B2-1943B7C55B91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FD0D38F6-C886-420E-B8D1-750EDD279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55F655D2-1D0E-4D57-88C5-68465ADF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7431FD2D-6256-4C10-9FA8-F242AAD2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4C28ABB9-E13D-48D9-9497-C01FC6300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DCA7133-2701-45D1-AB81-FE86111CA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A9C6675E-BC84-4792-9076-BCB4303A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2EF1FCAB-12D6-461B-BA7C-A33FB333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F192E328-666C-4B17-98A1-F56A25A8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6F2CE653-ACC9-4256-8612-6AC0299C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839B8804-356E-4534-A908-76396153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BB3ED00-10F0-480C-8EA2-CC034B1E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B5A7D113-6A3E-412D-A3BB-FD8C387F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CF365FAC-A2AA-4BEC-B762-70737267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5CD6BC89-2104-41E9-8C69-E0BE89EE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AE0B9C1E-C19A-42A1-A73D-95DEF6DD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1F8488D8-B7DF-4BA2-B137-1FAAD6EA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0BCF5FEB-E49D-4AF7-A5D1-C961E5A5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9BFF4E4-5168-429C-84C7-C2ABC8882908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7CD060D2-02DB-4906-B90A-BF10B1A0D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9567A817-E6BE-4686-AACE-BD90E323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A4A45AB7-E165-4D8C-918E-F1C3DC57C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F1462283-3538-4649-AD4C-2890F22EA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C11A916B-11DF-417D-9651-CE647DF3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C5FECF20-8B83-4325-AF48-4D621599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A3872167-0585-4171-9E53-1073002C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13018C92-F1A8-4583-85CE-0CC0D4EE1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227B7BFB-78AC-4E3C-866E-D35591A1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1D4FC3E2-708F-4C83-916D-CDF613DE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6733CDBC-AF14-4215-9B5D-02434A37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CD94FF66-4D9A-4F5C-9076-8504130C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4804ED78-790C-4AF5-BE24-6CF7D1A5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477FB483-F7EA-40D2-A36A-3FC26936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02C50747-B622-499F-A8BD-59D51078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85F0A91E-5C6E-406D-836B-1693490D3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E21DDE3C-3691-4BC9-A831-27B36D7D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213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학교에서 할만한 게임을 찾고 있었다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단순 반복게임을 접함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게임을 하다 영감을 받아 </a:t>
            </a:r>
            <a:r>
              <a:rPr lang="en-US" altLang="ko-KR" dirty="0"/>
              <a:t>*</a:t>
            </a:r>
            <a:r>
              <a:rPr lang="ko-KR" altLang="en-US" dirty="0" err="1"/>
              <a:t>파댕이</a:t>
            </a:r>
            <a:r>
              <a:rPr lang="ko-KR" altLang="en-US" dirty="0"/>
              <a:t> 키우기</a:t>
            </a:r>
            <a:r>
              <a:rPr lang="en-US" altLang="ko-KR" dirty="0"/>
              <a:t>*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언제 어디서나 간편하게 할 수 있는 게임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단순반복이지만 너무 힘겹지 않은 게임 개발요망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04F864D-6D9D-42C5-97EB-0768AED8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241" l="9820" r="93587">
                        <a14:foregroundMark x1="57114" y1="48945" x2="57114" y2="48945"/>
                        <a14:foregroundMark x1="57114" y1="55063" x2="57114" y2="55063"/>
                        <a14:foregroundMark x1="49299" y1="57806" x2="49299" y2="57806"/>
                        <a14:foregroundMark x1="74950" y1="44093" x2="74950" y2="44093"/>
                        <a14:foregroundMark x1="70942" y1="46624" x2="70942" y2="46624"/>
                        <a14:foregroundMark x1="76754" y1="50422" x2="76754" y2="50422"/>
                        <a14:foregroundMark x1="75752" y1="42616" x2="75752" y2="42616"/>
                        <a14:foregroundMark x1="75952" y1="48312" x2="75952" y2="48312"/>
                        <a14:foregroundMark x1="82164" y1="46624" x2="82164" y2="46624"/>
                        <a14:foregroundMark x1="79960" y1="41983" x2="79960" y2="53376"/>
                        <a14:foregroundMark x1="79960" y1="53376" x2="79359" y2="53376"/>
                        <a14:foregroundMark x1="62124" y1="75949" x2="65531" y2="87975"/>
                        <a14:foregroundMark x1="65531" y1="87975" x2="75551" y2="84810"/>
                        <a14:foregroundMark x1="75551" y1="84810" x2="84168" y2="90084"/>
                        <a14:foregroundMark x1="84168" y1="90084" x2="86974" y2="77426"/>
                        <a14:foregroundMark x1="86974" y1="77426" x2="78557" y2="70886"/>
                        <a14:foregroundMark x1="78557" y1="70886" x2="68737" y2="74051"/>
                        <a14:foregroundMark x1="68737" y1="74051" x2="75351" y2="82911"/>
                        <a14:foregroundMark x1="75351" y1="82911" x2="76954" y2="78059"/>
                        <a14:foregroundMark x1="87776" y1="65401" x2="87776" y2="65401"/>
                        <a14:foregroundMark x1="86774" y1="66878" x2="85772" y2="70253"/>
                        <a14:foregroundMark x1="88778" y1="37342" x2="91784" y2="54641"/>
                        <a14:foregroundMark x1="90782" y1="35443" x2="90782" y2="35443"/>
                        <a14:foregroundMark x1="92184" y1="33333" x2="92184" y2="33333"/>
                        <a14:foregroundMark x1="93587" y1="33333" x2="93587" y2="33333"/>
                        <a14:foregroundMark x1="76754" y1="47890" x2="74349" y2="52532"/>
                        <a14:foregroundMark x1="48697" y1="55485" x2="56713" y2="66034"/>
                        <a14:foregroundMark x1="56713" y1="66034" x2="60521" y2="67089"/>
                        <a14:foregroundMark x1="93587" y1="41983" x2="93186" y2="48312"/>
                        <a14:foregroundMark x1="81764" y1="79958" x2="86774" y2="79536"/>
                        <a14:foregroundMark x1="38277" y1="64346" x2="41884" y2="7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156">
            <a:off x="8737662" y="3372729"/>
            <a:ext cx="3835118" cy="36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프로젝트가 </a:t>
            </a:r>
            <a:r>
              <a:rPr lang="ko-KR" altLang="en-US" dirty="0" err="1"/>
              <a:t>가져다준</a:t>
            </a:r>
            <a:r>
              <a:rPr lang="ko-KR" altLang="en-US" dirty="0"/>
              <a:t>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9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팀프로젝트는 결코 쉽지는 않았다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모두가 하나의 목표를 갖고 단합 할 수 있었다는 것이 </a:t>
            </a:r>
            <a:r>
              <a:rPr lang="ko-KR" altLang="en-US" dirty="0" err="1"/>
              <a:t>이프로젝트에</a:t>
            </a:r>
            <a:r>
              <a:rPr lang="ko-KR" altLang="en-US" dirty="0"/>
              <a:t> </a:t>
            </a:r>
            <a:r>
              <a:rPr lang="ko-KR" altLang="en-US" dirty="0" err="1"/>
              <a:t>핵심인것</a:t>
            </a:r>
            <a:r>
              <a:rPr lang="ko-KR" altLang="en-US" dirty="0"/>
              <a:t> 같다</a:t>
            </a:r>
            <a:r>
              <a:rPr lang="en-US" altLang="ko-KR" dirty="0"/>
              <a:t>. </a:t>
            </a:r>
            <a:r>
              <a:rPr lang="ko-KR" altLang="en-US" dirty="0"/>
              <a:t>그래서 최대한 서로를 배려하며 팀프로젝트에 팀원 모두가 임했다</a:t>
            </a:r>
            <a:r>
              <a:rPr lang="en-US" altLang="ko-KR" dirty="0"/>
              <a:t>. </a:t>
            </a:r>
            <a:r>
              <a:rPr lang="ko-KR" altLang="en-US" dirty="0"/>
              <a:t>프로젝트를 하면서 서로의 의견을 존중하며 조금씩 </a:t>
            </a:r>
            <a:r>
              <a:rPr lang="ko-KR" altLang="en-US" dirty="0" err="1"/>
              <a:t>맞추어가니</a:t>
            </a:r>
            <a:r>
              <a:rPr lang="ko-KR" altLang="en-US" dirty="0"/>
              <a:t> 결국 프로젝트를 완성시키고</a:t>
            </a:r>
            <a:r>
              <a:rPr lang="en-US" altLang="ko-KR" dirty="0"/>
              <a:t>, </a:t>
            </a:r>
            <a:r>
              <a:rPr lang="ko-KR" altLang="en-US" dirty="0"/>
              <a:t>누구나 언제</a:t>
            </a:r>
            <a:r>
              <a:rPr lang="en-US" altLang="ko-KR" dirty="0"/>
              <a:t>, </a:t>
            </a:r>
            <a:r>
              <a:rPr lang="ko-KR" altLang="en-US" dirty="0"/>
              <a:t>어디서나 편하고 간편하게 할 수 있는 </a:t>
            </a:r>
            <a:r>
              <a:rPr lang="en-US" altLang="ko-KR" dirty="0"/>
              <a:t>*</a:t>
            </a:r>
            <a:r>
              <a:rPr lang="ko-KR" altLang="en-US" dirty="0" err="1"/>
              <a:t>파댕이</a:t>
            </a:r>
            <a:r>
              <a:rPr lang="ko-KR" altLang="en-US" dirty="0"/>
              <a:t> 키우기</a:t>
            </a:r>
            <a:r>
              <a:rPr lang="en-US" altLang="ko-KR" dirty="0"/>
              <a:t>*</a:t>
            </a:r>
            <a:r>
              <a:rPr lang="ko-KR" altLang="en-US" dirty="0"/>
              <a:t>가 완성 되었다</a:t>
            </a:r>
            <a:r>
              <a:rPr lang="en-US" altLang="ko-KR" dirty="0"/>
              <a:t>. </a:t>
            </a:r>
            <a:r>
              <a:rPr lang="ko-KR" altLang="en-US" dirty="0"/>
              <a:t>이로 인해 팀원 모두가 </a:t>
            </a:r>
            <a:r>
              <a:rPr lang="ko-KR" altLang="en-US" dirty="0" err="1"/>
              <a:t>단합력과</a:t>
            </a:r>
            <a:r>
              <a:rPr lang="ko-KR" altLang="en-US" dirty="0"/>
              <a:t> 배려</a:t>
            </a:r>
            <a:r>
              <a:rPr lang="en-US" altLang="ko-KR" dirty="0"/>
              <a:t>, </a:t>
            </a:r>
            <a:r>
              <a:rPr lang="ko-KR" altLang="en-US" dirty="0"/>
              <a:t>상대방에 대한 </a:t>
            </a:r>
            <a:r>
              <a:rPr lang="ko-KR" altLang="en-US" dirty="0" err="1"/>
              <a:t>의사소통력</a:t>
            </a:r>
            <a:r>
              <a:rPr lang="en-US" altLang="ko-KR" dirty="0"/>
              <a:t> </a:t>
            </a:r>
            <a:r>
              <a:rPr lang="ko-KR" altLang="en-US" dirty="0"/>
              <a:t>등이 상승 하여 미래에 사회생활에 도움이 될 것 같다고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D3DCD04-8F30-4EC7-BA2E-8C401325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140" y1="33234" x2="50614" y2="52096"/>
                        <a14:foregroundMark x1="50614" y1="52096" x2="44226" y2="25449"/>
                        <a14:foregroundMark x1="44226" y1="25449" x2="42015" y2="40120"/>
                        <a14:foregroundMark x1="42015" y1="40120" x2="45209" y2="38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37" y="4721225"/>
            <a:ext cx="3876675" cy="3181350"/>
          </a:xfrm>
          <a:prstGeom prst="rect">
            <a:avLst/>
          </a:prstGeom>
        </p:spPr>
      </p:pic>
      <p:pic>
        <p:nvPicPr>
          <p:cNvPr id="7" name="Picture 2" descr="C:\Users\emt00\Desktop\파댕이\KakaoTalk_20190518_183121466.jpg">
            <a:extLst>
              <a:ext uri="{FF2B5EF4-FFF2-40B4-BE49-F238E27FC236}">
                <a16:creationId xmlns:a16="http://schemas.microsoft.com/office/drawing/2014/main" xmlns="" id="{C5D04A85-8F68-446F-89FD-34F3B68A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85" y1="60753" x2="62654" y2="82258"/>
                        <a14:foregroundMark x1="37346" y1="68280" x2="36420" y2="76075"/>
                        <a14:foregroundMark x1="37654" y1="63441" x2="37346" y2="72849"/>
                        <a14:foregroundMark x1="34877" y1="59946" x2="33333" y2="75538"/>
                        <a14:foregroundMark x1="33333" y1="78763" x2="48765" y2="78495"/>
                        <a14:foregroundMark x1="53704" y1="76882" x2="62963" y2="66667"/>
                        <a14:foregroundMark x1="59877" y1="77151" x2="66049" y2="62903"/>
                        <a14:foregroundMark x1="63580" y1="66398" x2="63580" y2="60215"/>
                        <a14:foregroundMark x1="46605" y1="62634" x2="55247" y2="62903"/>
                        <a14:foregroundMark x1="47531" y1="66667" x2="54321" y2="69086"/>
                        <a14:foregroundMark x1="19753" y1="45699" x2="19753" y2="48118"/>
                        <a14:foregroundMark x1="15123" y1="45699" x2="20062" y2="46774"/>
                        <a14:foregroundMark x1="14198" y1="43817" x2="11728" y2="46774"/>
                        <a14:foregroundMark x1="75000" y1="33065" x2="75000" y2="3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00" y="4919101"/>
            <a:ext cx="1601490" cy="230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06CA7FAB-3BD0-4D01-A4A1-CC03DDD2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66600" cy="687705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E28E03-DBAA-4931-AA2C-5DC58890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2E2F39-988E-4C59-AE02-817B4840D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23" b="97859" l="8497" r="90850">
                        <a14:foregroundMark x1="18824" y1="10092" x2="18824" y2="10092"/>
                        <a14:foregroundMark x1="21438" y1="4281" x2="21438" y2="4281"/>
                        <a14:foregroundMark x1="20261" y1="13761" x2="20261" y2="13761"/>
                        <a14:foregroundMark x1="30588" y1="5657" x2="30588" y2="5657"/>
                        <a14:foregroundMark x1="33856" y1="6881" x2="33856" y2="6881"/>
                        <a14:foregroundMark x1="33856" y1="4434" x2="33856" y2="4434"/>
                        <a14:foregroundMark x1="17647" y1="14220" x2="17647" y2="14220"/>
                        <a14:foregroundMark x1="19216" y1="3823" x2="19216" y2="3823"/>
                        <a14:foregroundMark x1="16863" y1="13609" x2="16863" y2="13609"/>
                        <a14:foregroundMark x1="16471" y1="14067" x2="16471" y2="14067"/>
                        <a14:foregroundMark x1="26928" y1="13609" x2="26928" y2="13609"/>
                        <a14:foregroundMark x1="15817" y1="13609" x2="15817" y2="13609"/>
                        <a14:foregroundMark x1="44706" y1="5352" x2="44706" y2="5352"/>
                        <a14:foregroundMark x1="58954" y1="5505" x2="58954" y2="5505"/>
                        <a14:foregroundMark x1="90980" y1="57034" x2="90980" y2="57034"/>
                        <a14:foregroundMark x1="8497" y1="63761" x2="8497" y2="63761"/>
                        <a14:foregroundMark x1="28758" y1="92661" x2="28758" y2="92661"/>
                        <a14:foregroundMark x1="38170" y1="97859" x2="38170" y2="97859"/>
                        <a14:foregroundMark x1="49412" y1="46636" x2="49412" y2="46636"/>
                        <a14:foregroundMark x1="47843" y1="46483" x2="49020" y2="46330"/>
                        <a14:backgroundMark x1="33203" y1="18196" x2="33203" y2="18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39" y="2411292"/>
            <a:ext cx="5349721" cy="457348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F7995F2-5BAF-476D-8114-F65967A142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0000" l="6855" r="89113">
                        <a14:foregroundMark x1="7258" y1="11000" x2="7258" y2="11000"/>
                        <a14:foregroundMark x1="18145" y1="11000" x2="18145" y2="11000"/>
                        <a14:foregroundMark x1="27823" y1="10500" x2="27823" y2="10500"/>
                        <a14:foregroundMark x1="36694" y1="10000" x2="36694" y2="10000"/>
                        <a14:foregroundMark x1="41532" y1="8000" x2="41532" y2="8000"/>
                        <a14:foregroundMark x1="44758" y1="8000" x2="44758" y2="8000"/>
                        <a14:foregroundMark x1="38710" y1="4500" x2="38710" y2="4500"/>
                        <a14:foregroundMark x1="50403" y1="4000" x2="50403" y2="4000"/>
                        <a14:foregroundMark x1="54839" y1="5000" x2="54839" y2="5000"/>
                        <a14:foregroundMark x1="54839" y1="14500" x2="54839" y2="14500"/>
                        <a14:foregroundMark x1="61694" y1="11000" x2="61694" y2="11000"/>
                        <a14:foregroundMark x1="75806" y1="11000" x2="75806" y2="11000"/>
                        <a14:foregroundMark x1="87903" y1="10500" x2="87903" y2="10500"/>
                        <a14:backgroundMark x1="46774" y1="60500" x2="46774" y2="60500"/>
                        <a14:backgroundMark x1="54435" y1="62000" x2="54435" y2="62000"/>
                        <a14:backgroundMark x1="67742" y1="54500" x2="67742" y2="54500"/>
                        <a14:backgroundMark x1="69355" y1="43000" x2="67339" y2="48500"/>
                        <a14:backgroundMark x1="67339" y1="48500" x2="67742" y2="71500"/>
                        <a14:backgroundMark x1="67742" y1="71500" x2="67339" y2="71500"/>
                        <a14:backgroundMark x1="64516" y1="40500" x2="64516" y2="41000"/>
                        <a14:backgroundMark x1="67339" y1="40000" x2="86694" y2="44500"/>
                        <a14:backgroundMark x1="86694" y1="44500" x2="94355" y2="48000"/>
                        <a14:backgroundMark x1="94355" y1="48000" x2="97581" y2="55500"/>
                        <a14:backgroundMark x1="97581" y1="55500" x2="93952" y2="64000"/>
                        <a14:backgroundMark x1="93952" y1="64000" x2="86694" y2="70500"/>
                        <a14:backgroundMark x1="86694" y1="70500" x2="68548" y2="79500"/>
                        <a14:backgroundMark x1="68548" y1="79500" x2="62903" y2="78000"/>
                        <a14:backgroundMark x1="62903" y1="78000" x2="48790" y2="64000"/>
                        <a14:backgroundMark x1="48790" y1="64000" x2="39113" y2="60500"/>
                        <a14:backgroundMark x1="39113" y1="60500" x2="27823" y2="58500"/>
                        <a14:backgroundMark x1="27823" y1="58500" x2="33871" y2="51000"/>
                        <a14:backgroundMark x1="33871" y1="51000" x2="77419" y2="41500"/>
                        <a14:backgroundMark x1="77419" y1="41500" x2="83065" y2="43000"/>
                        <a14:backgroundMark x1="83065" y1="43000" x2="88710" y2="53000"/>
                        <a14:backgroundMark x1="72984" y1="35500" x2="45161" y2="42500"/>
                        <a14:backgroundMark x1="45161" y1="42500" x2="39919" y2="46000"/>
                        <a14:backgroundMark x1="39919" y1="46000" x2="33468" y2="59000"/>
                        <a14:backgroundMark x1="33468" y1="59000" x2="32258" y2="64500"/>
                        <a14:backgroundMark x1="32258" y1="64500" x2="33468" y2="71000"/>
                        <a14:backgroundMark x1="33468" y1="71000" x2="37097" y2="75500"/>
                        <a14:backgroundMark x1="37097" y1="75500" x2="57661" y2="81000"/>
                        <a14:backgroundMark x1="57661" y1="81000" x2="66935" y2="80500"/>
                        <a14:backgroundMark x1="66935" y1="80500" x2="74194" y2="77000"/>
                        <a14:backgroundMark x1="74194" y1="77000" x2="85081" y2="60000"/>
                        <a14:backgroundMark x1="85081" y1="60000" x2="90726" y2="42500"/>
                        <a14:backgroundMark x1="90726" y1="42500" x2="89516" y2="36500"/>
                        <a14:backgroundMark x1="89516" y1="36500" x2="80645" y2="32000"/>
                        <a14:backgroundMark x1="80645" y1="32000" x2="61694" y2="34500"/>
                        <a14:backgroundMark x1="61694" y1="34500" x2="41129" y2="45000"/>
                        <a14:backgroundMark x1="77419" y1="45000" x2="72581" y2="59000"/>
                        <a14:backgroundMark x1="72581" y1="59000" x2="72581" y2="65000"/>
                        <a14:backgroundMark x1="72581" y1="65000" x2="79032" y2="58500"/>
                        <a14:backgroundMark x1="79032" y1="58500" x2="79839" y2="44000"/>
                        <a14:backgroundMark x1="79839" y1="44000" x2="77016" y2="46000"/>
                        <a14:backgroundMark x1="46371" y1="56000" x2="40323" y2="57500"/>
                        <a14:backgroundMark x1="40323" y1="57500" x2="44758" y2="65500"/>
                        <a14:backgroundMark x1="44758" y1="65500" x2="64919" y2="58500"/>
                        <a14:backgroundMark x1="64919" y1="58500" x2="63306" y2="53000"/>
                        <a14:backgroundMark x1="63306" y1="53000" x2="52016" y2="50500"/>
                        <a14:backgroundMark x1="52016" y1="50500" x2="37097" y2="52500"/>
                        <a14:backgroundMark x1="37097" y1="52500" x2="28629" y2="59500"/>
                        <a14:backgroundMark x1="28629" y1="59500" x2="28226" y2="64500"/>
                        <a14:backgroundMark x1="28226" y1="64500" x2="32258" y2="67500"/>
                        <a14:backgroundMark x1="32258" y1="67500" x2="33065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859" b="65929"/>
          <a:stretch/>
        </p:blipFill>
        <p:spPr>
          <a:xfrm>
            <a:off x="38100" y="107728"/>
            <a:ext cx="12458700" cy="2521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7BC6163-4D64-4B4D-9B14-A6DC8B0E90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1" b="89941" l="9936" r="89744">
                        <a14:foregroundMark x1="25000" y1="10355" x2="25000" y2="10355"/>
                        <a14:foregroundMark x1="27564" y1="5621" x2="27564" y2="5621"/>
                        <a14:foregroundMark x1="35256" y1="6509" x2="35256" y2="6509"/>
                        <a14:foregroundMark x1="33333" y1="15089" x2="33333" y2="15089"/>
                        <a14:foregroundMark x1="43590" y1="8876" x2="43590" y2="8876"/>
                        <a14:foregroundMark x1="44872" y1="12722" x2="44872" y2="12722"/>
                        <a14:foregroundMark x1="53205" y1="13018" x2="53205" y2="13018"/>
                        <a14:foregroundMark x1="62500" y1="9467" x2="62500" y2="9467"/>
                        <a14:backgroundMark x1="61538" y1="7988" x2="61538" y2="7988"/>
                        <a14:backgroundMark x1="44551" y1="7396" x2="44551" y2="7396"/>
                        <a14:backgroundMark x1="62821" y1="11834" x2="62821" y2="11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7626">
            <a:off x="691168" y="1945787"/>
            <a:ext cx="2971800" cy="3219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9239580-D679-4FD7-9E38-E74774AA39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1" b="89941" l="9936" r="89744">
                        <a14:foregroundMark x1="25000" y1="10355" x2="25000" y2="10355"/>
                        <a14:foregroundMark x1="27564" y1="5621" x2="27564" y2="5621"/>
                        <a14:foregroundMark x1="35256" y1="6509" x2="35256" y2="6509"/>
                        <a14:foregroundMark x1="33333" y1="15089" x2="33333" y2="15089"/>
                        <a14:foregroundMark x1="43590" y1="8876" x2="43590" y2="8876"/>
                        <a14:foregroundMark x1="44872" y1="12722" x2="44872" y2="12722"/>
                        <a14:foregroundMark x1="53205" y1="13018" x2="53205" y2="13018"/>
                        <a14:foregroundMark x1="62500" y1="9467" x2="62500" y2="9467"/>
                        <a14:backgroundMark x1="61538" y1="7988" x2="61538" y2="7988"/>
                        <a14:backgroundMark x1="44551" y1="7396" x2="44551" y2="7396"/>
                        <a14:backgroundMark x1="62821" y1="11834" x2="62821" y2="11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658">
            <a:off x="8566557" y="1819275"/>
            <a:ext cx="29718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MAIN			***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20C1699-ED4A-40AA-8334-BC154D3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1" b="89915" l="9499" r="92919">
                        <a14:foregroundMark x1="39206" y1="32386" x2="39206" y2="32386"/>
                        <a14:foregroundMark x1="37478" y1="27983" x2="35751" y2="29688"/>
                        <a14:foregroundMark x1="38515" y1="29545" x2="36269" y2="31392"/>
                        <a14:foregroundMark x1="29879" y1="31392" x2="29879" y2="31392"/>
                        <a14:foregroundMark x1="29879" y1="33097" x2="29879" y2="33097"/>
                        <a14:foregroundMark x1="32470" y1="33807" x2="32470" y2="33807"/>
                        <a14:foregroundMark x1="34888" y1="33807" x2="34888" y2="33807"/>
                        <a14:foregroundMark x1="37133" y1="31818" x2="39206" y2="29545"/>
                        <a14:foregroundMark x1="40415" y1="27273" x2="40415" y2="26420"/>
                        <a14:foregroundMark x1="37651" y1="25852" x2="34888" y2="25710"/>
                        <a14:foregroundMark x1="31606" y1="26420" x2="29016" y2="32528"/>
                        <a14:foregroundMark x1="49914" y1="39063" x2="49914" y2="39063"/>
                        <a14:foregroundMark x1="92919" y1="35511" x2="92919" y2="35511"/>
                        <a14:foregroundMark x1="91537" y1="35227" x2="91537" y2="35227"/>
                        <a14:foregroundMark x1="90674" y1="36648" x2="91883" y2="34233"/>
                        <a14:foregroundMark x1="82729" y1="35511" x2="81865" y2="35511"/>
                        <a14:foregroundMark x1="36788" y1="27557" x2="36788" y2="27557"/>
                        <a14:foregroundMark x1="38342" y1="26420" x2="38515" y2="31108"/>
                        <a14:foregroundMark x1="37651" y1="26136" x2="29016" y2="28693"/>
                        <a14:foregroundMark x1="29016" y1="28693" x2="30915" y2="35653"/>
                        <a14:foregroundMark x1="30915" y1="35653" x2="40069" y2="33665"/>
                        <a14:foregroundMark x1="40069" y1="33665" x2="40933" y2="30966"/>
                        <a14:foregroundMark x1="49050" y1="38778" x2="49050" y2="38778"/>
                        <a14:foregroundMark x1="9499" y1="23011" x2="9499" y2="23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51" y="2897901"/>
            <a:ext cx="3732923" cy="453882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039CFD89-6651-4298-BA50-85DD5B203E69}"/>
              </a:ext>
            </a:extLst>
          </p:cNvPr>
          <p:cNvSpPr txBox="1">
            <a:spLocks/>
          </p:cNvSpPr>
          <p:nvPr/>
        </p:nvSpPr>
        <p:spPr>
          <a:xfrm>
            <a:off x="2917031" y="1690688"/>
            <a:ext cx="6462713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dirty="0"/>
          </a:p>
          <a:p>
            <a:r>
              <a:rPr lang="en-US" altLang="ko-KR" dirty="0" err="1"/>
              <a:t>JFrame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전체적인 형태 생성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/>
              <a:t>	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이미지의 위치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/+</a:t>
            </a:r>
            <a:r>
              <a:rPr lang="ko-KR" altLang="en-US" dirty="0"/>
              <a:t>버튼</a:t>
            </a:r>
            <a:r>
              <a:rPr lang="en-US" altLang="ko-KR" dirty="0"/>
              <a:t> 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 err="1"/>
              <a:t>메인화면</a:t>
            </a:r>
            <a:r>
              <a:rPr lang="ko-KR" altLang="en-US" dirty="0"/>
              <a:t> 전체 이름 정의</a:t>
            </a:r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버튼 위치 지정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버튼 마다 이름정의</a:t>
            </a:r>
            <a:r>
              <a:rPr lang="en-US" altLang="ko-KR" dirty="0"/>
              <a:t>, </a:t>
            </a:r>
            <a:r>
              <a:rPr lang="ko-KR" altLang="en-US" dirty="0" err="1"/>
              <a:t>압력값</a:t>
            </a:r>
            <a:r>
              <a:rPr lang="ko-KR" altLang="en-US" dirty="0"/>
              <a:t> </a:t>
            </a:r>
            <a:r>
              <a:rPr lang="ko-KR" altLang="en-US" dirty="0" err="1"/>
              <a:t>받아오기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4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86A38E3-3049-4E5B-BCF6-60E0EF7D4A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1525" y="1920876"/>
            <a:ext cx="7429500" cy="4254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39F729-3E70-4F26-80A7-B6B6A7038F53}"/>
              </a:ext>
            </a:extLst>
          </p:cNvPr>
          <p:cNvSpPr txBox="1"/>
          <p:nvPr/>
        </p:nvSpPr>
        <p:spPr>
          <a:xfrm>
            <a:off x="457200" y="2161699"/>
            <a:ext cx="39433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Title</a:t>
            </a:r>
            <a:r>
              <a:rPr lang="ko-KR" altLang="en-US" sz="2500" dirty="0"/>
              <a:t>로 대표정의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프레임을 화면 중앙으로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프로그램 </a:t>
            </a:r>
            <a:r>
              <a:rPr lang="ko-KR" altLang="en-US" sz="2500" dirty="0" err="1"/>
              <a:t>종료시</a:t>
            </a:r>
            <a:r>
              <a:rPr lang="ko-KR" altLang="en-US" sz="2500" dirty="0"/>
              <a:t> 메모리 값초기화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글꼴을 굴림</a:t>
            </a:r>
            <a:r>
              <a:rPr lang="en-US" altLang="ko-KR" sz="2500" dirty="0"/>
              <a:t>, 13pt</a:t>
            </a:r>
            <a:r>
              <a:rPr lang="ko-KR" altLang="en-US" sz="2500" dirty="0"/>
              <a:t>로 지정</a:t>
            </a:r>
            <a:endParaRPr lang="en-US" altLang="ko-KR" sz="2500" dirty="0"/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F372DA76-8623-4731-9819-928228DC3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49" y="5405703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5E4AD71-3EF2-4F8D-A0D7-9842747870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4220" y="321666"/>
            <a:ext cx="5758680" cy="621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4C9FF1-1404-4A52-85F3-0C1190DB6ED6}"/>
              </a:ext>
            </a:extLst>
          </p:cNvPr>
          <p:cNvSpPr txBox="1"/>
          <p:nvPr/>
        </p:nvSpPr>
        <p:spPr>
          <a:xfrm>
            <a:off x="537345" y="2951321"/>
            <a:ext cx="50577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전체적인 </a:t>
            </a:r>
            <a:r>
              <a:rPr lang="ko-KR" altLang="en-US" sz="2500" dirty="0" err="1"/>
              <a:t>네임텍</a:t>
            </a:r>
            <a:r>
              <a:rPr lang="ko-KR" altLang="en-US" sz="2500" dirty="0"/>
              <a:t>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지정된 </a:t>
            </a:r>
            <a:r>
              <a:rPr lang="ko-KR" altLang="en-US" sz="2500" dirty="0" err="1"/>
              <a:t>네임텍</a:t>
            </a:r>
            <a:endParaRPr lang="en-US" altLang="ko-KR" sz="2500" dirty="0"/>
          </a:p>
          <a:p>
            <a:r>
              <a:rPr lang="ko-KR" altLang="en-US" sz="2500" dirty="0"/>
              <a:t>이름</a:t>
            </a:r>
            <a:r>
              <a:rPr lang="en-US" altLang="ko-KR" sz="2500" dirty="0"/>
              <a:t>,</a:t>
            </a:r>
            <a:r>
              <a:rPr lang="ko-KR" altLang="en-US" sz="2500" dirty="0"/>
              <a:t>레벨</a:t>
            </a:r>
            <a:r>
              <a:rPr lang="en-US" altLang="ko-KR" sz="2500" dirty="0"/>
              <a:t>,</a:t>
            </a:r>
            <a:r>
              <a:rPr lang="ko-KR" altLang="en-US" sz="2500" dirty="0"/>
              <a:t>경험치</a:t>
            </a:r>
            <a:r>
              <a:rPr lang="en-US" altLang="ko-KR" sz="2500" dirty="0"/>
              <a:t>,</a:t>
            </a:r>
            <a:r>
              <a:rPr lang="ko-KR" altLang="en-US" sz="2500" dirty="0"/>
              <a:t>돈</a:t>
            </a:r>
            <a:r>
              <a:rPr lang="en-US" altLang="ko-KR" sz="2500" dirty="0"/>
              <a:t>,</a:t>
            </a:r>
            <a:r>
              <a:rPr lang="ko-KR" altLang="en-US" sz="2500" dirty="0"/>
              <a:t>캐쉬</a:t>
            </a:r>
            <a:endParaRPr lang="en-US" altLang="ko-KR" sz="2500" dirty="0"/>
          </a:p>
          <a:p>
            <a:r>
              <a:rPr lang="ko-KR" altLang="en-US" sz="2500" dirty="0" err="1"/>
              <a:t>파댕이</a:t>
            </a:r>
            <a:r>
              <a:rPr lang="en-US" altLang="ko-KR" sz="2500" dirty="0"/>
              <a:t>(</a:t>
            </a:r>
            <a:r>
              <a:rPr lang="ko-KR" altLang="en-US" sz="2500" dirty="0"/>
              <a:t>현제 사용중인 스킨</a:t>
            </a:r>
            <a:r>
              <a:rPr lang="en-US" altLang="ko-KR" sz="2500" dirty="0"/>
              <a:t>)</a:t>
            </a:r>
          </a:p>
          <a:p>
            <a:r>
              <a:rPr lang="en-US" altLang="ko-KR" sz="2500" dirty="0"/>
              <a:t>EXP </a:t>
            </a:r>
            <a:r>
              <a:rPr lang="ko-KR" altLang="en-US" sz="2500" dirty="0"/>
              <a:t>↑</a:t>
            </a:r>
            <a:r>
              <a:rPr lang="en-US" altLang="ko-KR" sz="2500" dirty="0"/>
              <a:t>, PD </a:t>
            </a:r>
            <a:r>
              <a:rPr lang="ko-KR" altLang="en-US" sz="2500" dirty="0"/>
              <a:t>↑</a:t>
            </a:r>
            <a:r>
              <a:rPr lang="en-US" altLang="ko-KR" sz="2500" dirty="0"/>
              <a:t>(= </a:t>
            </a:r>
            <a:r>
              <a:rPr lang="ko-KR" altLang="en-US" sz="2500" dirty="0"/>
              <a:t>화폐 이름</a:t>
            </a:r>
            <a:r>
              <a:rPr lang="en-US" altLang="ko-KR" sz="2500" dirty="0"/>
              <a:t>)</a:t>
            </a:r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8AA6C9C8-BCE8-41F4-9A3F-04B22247F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18" y="50982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6F9DD5-2F3B-441F-973A-3893F8E1A184}"/>
              </a:ext>
            </a:extLst>
          </p:cNvPr>
          <p:cNvSpPr txBox="1"/>
          <p:nvPr/>
        </p:nvSpPr>
        <p:spPr>
          <a:xfrm>
            <a:off x="176212" y="2613392"/>
            <a:ext cx="2724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각각의 버튼 생성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생성된 버튼을 </a:t>
            </a:r>
            <a:endParaRPr lang="en-US" altLang="ko-KR" sz="2500" dirty="0"/>
          </a:p>
          <a:p>
            <a:r>
              <a:rPr lang="ko-KR" altLang="en-US" sz="2500" dirty="0"/>
              <a:t> 프레임에 추가</a:t>
            </a:r>
            <a:endParaRPr lang="en-US" altLang="ko-KR" sz="2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3629656-9D90-4C88-985A-8982E4F1C1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1158" y="4020399"/>
            <a:ext cx="3895725" cy="17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92F67F-8412-443A-99BB-385A43E1EEC3}"/>
              </a:ext>
            </a:extLst>
          </p:cNvPr>
          <p:cNvSpPr txBox="1"/>
          <p:nvPr/>
        </p:nvSpPr>
        <p:spPr>
          <a:xfrm>
            <a:off x="7570148" y="3525081"/>
            <a:ext cx="3819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각각의 버튼 위치지정</a:t>
            </a:r>
          </a:p>
        </p:txBody>
      </p:sp>
      <p:pic>
        <p:nvPicPr>
          <p:cNvPr id="7" name="그림 6" descr="모니터, 벽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87EAFD33-C813-4303-994C-B4FE6C81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57" y="1411706"/>
            <a:ext cx="3641424" cy="455178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004B8E0-D3D6-4F92-9F0D-6AEACCCE4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5" y="481264"/>
            <a:ext cx="4626242" cy="2766544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2EF5B96D-083B-4616-80F8-18CA6D154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44" y="4857847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A177EF5-6254-4645-A450-FCC22ACDEA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977" y="1452563"/>
            <a:ext cx="6245598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10D96F-8EF3-4037-ADCF-C3E42C16EA66}"/>
              </a:ext>
            </a:extLst>
          </p:cNvPr>
          <p:cNvSpPr txBox="1"/>
          <p:nvPr/>
        </p:nvSpPr>
        <p:spPr>
          <a:xfrm>
            <a:off x="6234113" y="433894"/>
            <a:ext cx="446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마다 이벤트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80FA5C-FD91-4521-8516-B79D05FD63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7448" y="1027906"/>
            <a:ext cx="5562679" cy="3262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DE8B96-B139-42E6-B81D-867C98CF11D3}"/>
              </a:ext>
            </a:extLst>
          </p:cNvPr>
          <p:cNvSpPr txBox="1"/>
          <p:nvPr/>
        </p:nvSpPr>
        <p:spPr>
          <a:xfrm>
            <a:off x="6905625" y="4327613"/>
            <a:ext cx="4886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 버튼마다 기능을 부여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프레임 크기를 설정</a:t>
            </a:r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13BEF245-7B58-4A07-B02F-1E4BF1940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901</Words>
  <Application>Microsoft Office PowerPoint</Application>
  <PresentationFormat>사용자 지정</PresentationFormat>
  <Paragraphs>284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Arial</vt:lpstr>
      <vt:lpstr>HY엽서L</vt:lpstr>
      <vt:lpstr>맑은 고딕</vt:lpstr>
      <vt:lpstr>HY엽서M</vt:lpstr>
      <vt:lpstr>Wingdings</vt:lpstr>
      <vt:lpstr>Office 테마</vt:lpstr>
      <vt:lpstr>PowerPoint 프레젠테이션</vt:lpstr>
      <vt:lpstr>팀원소개</vt:lpstr>
      <vt:lpstr>전반적인 개요</vt:lpstr>
      <vt:lpstr>프로젝트 목적</vt:lpstr>
      <vt:lpstr>***   MAIN   ***</vt:lpstr>
      <vt:lpstr>MAIN 상세설명</vt:lpstr>
      <vt:lpstr>MAIN 상세설명</vt:lpstr>
      <vt:lpstr>MAIN 상세설명</vt:lpstr>
      <vt:lpstr>MAIN 상세설명</vt:lpstr>
      <vt:lpstr>Main</vt:lpstr>
      <vt:lpstr>***   INFO   ***</vt:lpstr>
      <vt:lpstr>INFO 상세설명</vt:lpstr>
      <vt:lpstr>INFO 상세설명</vt:lpstr>
      <vt:lpstr>INFO 상세설명</vt:lpstr>
      <vt:lpstr>***    CASH   ***</vt:lpstr>
      <vt:lpstr>CASH 상세설명</vt:lpstr>
      <vt:lpstr>CASH 상세설명</vt:lpstr>
      <vt:lpstr>CASH 상세설명</vt:lpstr>
      <vt:lpstr>CASH</vt:lpstr>
      <vt:lpstr>***   SHOP   ***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</vt:lpstr>
      <vt:lpstr>***   SKIN   ***</vt:lpstr>
      <vt:lpstr>SKIN 상세설명</vt:lpstr>
      <vt:lpstr>SKIN 상세설명</vt:lpstr>
      <vt:lpstr>SKIN 상세설명</vt:lpstr>
      <vt:lpstr>SKIN 상세설명</vt:lpstr>
      <vt:lpstr>SKIN 상세설명</vt:lpstr>
      <vt:lpstr>SKIN 상세설명</vt:lpstr>
      <vt:lpstr>SKIN 상세설명</vt:lpstr>
      <vt:lpstr>SKIN</vt:lpstr>
      <vt:lpstr>프로젝트가 가져다준 효과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u1203</dc:creator>
  <cp:lastModifiedBy>emt00</cp:lastModifiedBy>
  <cp:revision>46</cp:revision>
  <dcterms:created xsi:type="dcterms:W3CDTF">2019-06-07T11:51:47Z</dcterms:created>
  <dcterms:modified xsi:type="dcterms:W3CDTF">2019-06-12T03:05:31Z</dcterms:modified>
</cp:coreProperties>
</file>